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1pPr>
    <a:lvl2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2pPr>
    <a:lvl3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3pPr>
    <a:lvl4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4pPr>
    <a:lvl5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5pPr>
    <a:lvl6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6pPr>
    <a:lvl7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7pPr>
    <a:lvl8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8pPr>
    <a:lvl9pPr marL="0" marR="0" indent="0" algn="l" defTabSz="622300" rtl="0" fontAlgn="auto" latinLnBrk="0" hangingPunct="0">
      <a:lnSpc>
        <a:spcPct val="140000"/>
      </a:lnSpc>
      <a:spcBef>
        <a:spcPts val="3000"/>
      </a:spcBef>
      <a:spcAft>
        <a:spcPts val="0"/>
      </a:spcAft>
      <a:buClrTx/>
      <a:buSzTx/>
      <a:buFontTx/>
      <a:buNone/>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503491"/>
              <a:satOff val="9900"/>
              <a:lumOff val="-23935"/>
            </a:schemeClr>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4D80"/>
          </a:solidFill>
        </a:fill>
      </a:tcStyle>
    </a:firstRow>
  </a:tblStyle>
  <a:tblStyle styleId="{C7B018BB-80A7-4F77-B60F-C8B233D01FF8}"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1DB100"/>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6353668"/>
              <a:satOff val="-28078"/>
              <a:lumOff val="34480"/>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solidFill>
                <a:schemeClr val="accent1">
                  <a:hueOff val="-613186"/>
                  <a:satOff val="-90099"/>
                  <a:lumOff val="-60392"/>
                </a:schemeClr>
              </a:solidFill>
              <a:custDash>
                <a:ds d="200000" sp="200000"/>
              </a:custDash>
              <a:miter lim="400000"/>
            </a:ln>
          </a:top>
          <a:bottom>
            <a:ln w="12700" cap="flat">
              <a:solidFill>
                <a:schemeClr val="accent1">
                  <a:hueOff val="-613186"/>
                  <a:satOff val="-90099"/>
                  <a:lumOff val="-60392"/>
                </a:schemeClr>
              </a:solidFill>
              <a:custDash>
                <a:ds d="200000" sp="200000"/>
              </a:custDash>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solidFill>
                <a:schemeClr val="accent1">
                  <a:hueOff val="-613186"/>
                  <a:satOff val="-90099"/>
                  <a:lumOff val="-60392"/>
                </a:schemeClr>
              </a:solidFill>
              <a:prstDash val="solid"/>
              <a:miter lim="400000"/>
            </a:ln>
          </a:right>
          <a:top>
            <a:ln w="12700" cap="flat">
              <a:solidFill>
                <a:schemeClr val="accent1">
                  <a:hueOff val="-613186"/>
                  <a:satOff val="-90099"/>
                  <a:lumOff val="-60392"/>
                </a:schemeClr>
              </a:solidFill>
              <a:custDash>
                <a:ds d="200000" sp="200000"/>
              </a:custDash>
              <a:miter lim="400000"/>
            </a:ln>
          </a:top>
          <a:bottom>
            <a:ln w="12700" cap="flat">
              <a:solidFill>
                <a:schemeClr val="accent1">
                  <a:hueOff val="-613186"/>
                  <a:satOff val="-90099"/>
                  <a:lumOff val="-60392"/>
                </a:schemeClr>
              </a:solidFill>
              <a:custDash>
                <a:ds d="200000" sp="200000"/>
              </a:custDash>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firstCol>
    <a:lastRow>
      <a:tcTxStyle b="on"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solidFill>
                <a:schemeClr val="accent1">
                  <a:hueOff val="-613186"/>
                  <a:satOff val="-90099"/>
                  <a:lumOff val="-60392"/>
                </a:schemeClr>
              </a:solidFill>
              <a:prstDash val="solid"/>
              <a:miter lim="400000"/>
            </a:ln>
          </a:top>
          <a:bottom>
            <a:ln w="12700" cap="flat">
              <a:noFill/>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lastRow>
    <a:firstRow>
      <a:tcTxStyle b="on" i="off">
        <a:fontRef idx="minor">
          <a:schemeClr val="accent1">
            <a:hueOff val="-613186"/>
            <a:satOff val="-90099"/>
            <a:lumOff val="-60392"/>
          </a:schemeClr>
        </a:fontRef>
        <a:schemeClr val="accent1">
          <a:hueOff val="-613186"/>
          <a:satOff val="-90099"/>
          <a:lumOff val="-60392"/>
        </a:schemeClr>
      </a:tcTxStyle>
      <a:tcStyle>
        <a:tcBdr>
          <a:left>
            <a:ln w="12700" cap="flat">
              <a:solidFill>
                <a:schemeClr val="accent1">
                  <a:hueOff val="-613186"/>
                  <a:satOff val="-90099"/>
                  <a:lumOff val="-60392"/>
                </a:schemeClr>
              </a:solidFill>
              <a:custDash>
                <a:ds d="200000" sp="200000"/>
              </a:custDash>
              <a:miter lim="400000"/>
            </a:ln>
          </a:left>
          <a:right>
            <a:ln w="12700" cap="flat">
              <a:solidFill>
                <a:schemeClr val="accent1">
                  <a:hueOff val="-613186"/>
                  <a:satOff val="-90099"/>
                  <a:lumOff val="-60392"/>
                </a:schemeClr>
              </a:solidFill>
              <a:custDash>
                <a:ds d="200000" sp="200000"/>
              </a:custDash>
              <a:miter lim="400000"/>
            </a:ln>
          </a:right>
          <a:top>
            <a:ln w="12700" cap="flat">
              <a:noFill/>
              <a:miter lim="400000"/>
            </a:ln>
          </a:top>
          <a:bottom>
            <a:ln w="12700" cap="flat">
              <a:solidFill>
                <a:schemeClr val="accent1">
                  <a:hueOff val="-613186"/>
                  <a:satOff val="-90099"/>
                  <a:lumOff val="-60392"/>
                </a:schemeClr>
              </a:solidFill>
              <a:prstDash val="solid"/>
              <a:miter lim="400000"/>
            </a:ln>
          </a:bottom>
          <a:insideH>
            <a:ln w="12700" cap="flat">
              <a:solidFill>
                <a:schemeClr val="accent1">
                  <a:hueOff val="-613186"/>
                  <a:satOff val="-90099"/>
                  <a:lumOff val="-60392"/>
                </a:schemeClr>
              </a:solidFill>
              <a:custDash>
                <a:ds d="200000" sp="200000"/>
              </a:custDash>
              <a:miter lim="400000"/>
            </a:ln>
          </a:insideH>
          <a:insideV>
            <a:ln w="12700" cap="flat">
              <a:solidFill>
                <a:schemeClr val="accent1">
                  <a:hueOff val="-613186"/>
                  <a:satOff val="-90099"/>
                  <a:lumOff val="-60392"/>
                </a:schemeClr>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24343"/>
          </a:solidFill>
        </a:fill>
      </a:tcStyle>
    </a:wholeTbl>
    <a:band2H>
      <a:tcTxStyle/>
      <a:tcStyle>
        <a:tcBdr/>
        <a:fill>
          <a:solidFill>
            <a:srgbClr val="333333"/>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82828"/>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Deltatre Neuzeit Black"/>
          <a:ea typeface="Deltatre Neuzeit Black"/>
          <a:cs typeface="Deltatre Neuzeit Blac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282929"/>
          </a:solidFill>
        </a:fill>
      </a:tcStyle>
    </a:firstRow>
  </a:tblStyle>
  <a:tblStyle styleId="{4A9BC294-FFE2-49D5-8D69-9E1BD2C41BD5}" styleName="">
    <a:tblBg/>
    <a:wholeTbl>
      <a:tcTxStyle b="off" i="off">
        <a:fontRef idx="min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2E5E5"/>
          </a:solidFill>
        </a:fill>
      </a:tcStyle>
    </a:band2H>
    <a:firstCol>
      <a:tcTxStyle b="on"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D5D5"/>
          </a:solidFill>
        </a:fill>
      </a:tcStyle>
    </a:firstCol>
    <a:lastRow>
      <a:tcTxStyle b="off" i="off">
        <a:fontRef idx="minor">
          <a:schemeClr val="accent1">
            <a:hueOff val="-613186"/>
            <a:satOff val="-90099"/>
            <a:lumOff val="-60392"/>
          </a:schemeClr>
        </a:fontRef>
        <a:schemeClr val="accent1">
          <a:hueOff val="-613186"/>
          <a:satOff val="-90099"/>
          <a:lumOff val="-60392"/>
        </a:schemeClr>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52" d="100"/>
          <a:sy n="52" d="100"/>
        </p:scale>
        <p:origin x="1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8965099999999999E-2"/>
          <c:y val="5.3805100000000002E-2"/>
          <c:w val="0.93603499999999995"/>
          <c:h val="0.85538400000000003"/>
        </c:manualLayout>
      </c:layout>
      <c:barChart>
        <c:barDir val="col"/>
        <c:grouping val="clustered"/>
        <c:varyColors val="0"/>
        <c:ser>
          <c:idx val="0"/>
          <c:order val="0"/>
          <c:tx>
            <c:strRef>
              <c:f>Sheet1!$A$2</c:f>
              <c:strCache>
                <c:ptCount val="1"/>
                <c:pt idx="0">
                  <c:v>Region 1</c:v>
                </c:pt>
              </c:strCache>
            </c:strRef>
          </c:tx>
          <c:spPr>
            <a:solidFill>
              <a:schemeClr val="accent4"/>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4050-4942-965A-EC93AE3FD02E}"/>
            </c:ext>
          </c:extLst>
        </c:ser>
        <c:ser>
          <c:idx val="1"/>
          <c:order val="1"/>
          <c:tx>
            <c:strRef>
              <c:f>Sheet1!$A$3</c:f>
              <c:strCache>
                <c:ptCount val="1"/>
                <c:pt idx="0">
                  <c:v>Region 2</c:v>
                </c:pt>
              </c:strCache>
            </c:strRef>
          </c:tx>
          <c:spPr>
            <a:solidFill>
              <a:schemeClr val="accent3"/>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4050-4942-965A-EC93AE3FD02E}"/>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4.8667500000000002E-2"/>
          <c:y val="5.3787000000000001E-2"/>
          <c:w val="0.93621900000000002"/>
          <c:h val="0.85542799999999997"/>
        </c:manualLayout>
      </c:layout>
      <c:scatterChart>
        <c:scatterStyle val="lineMarker"/>
        <c:varyColors val="0"/>
        <c:ser>
          <c:idx val="0"/>
          <c:order val="0"/>
          <c:tx>
            <c:strRef>
              <c:f>Sheet1!$B$1</c:f>
              <c:strCache>
                <c:ptCount val="1"/>
                <c:pt idx="0">
                  <c:v>May</c:v>
                </c:pt>
              </c:strCache>
            </c:strRef>
          </c:tx>
          <c:spPr>
            <a:ln w="12700" cap="flat">
              <a:noFill/>
              <a:prstDash val="solid"/>
              <a:miter lim="400000"/>
            </a:ln>
            <a:effectLst/>
          </c:spPr>
          <c:marker>
            <c:symbol val="circle"/>
            <c:size val="25"/>
            <c:spPr>
              <a:solidFill>
                <a:srgbClr val="202020"/>
              </a:solidFill>
              <a:ln w="63500" cap="flat">
                <a:solidFill>
                  <a:schemeClr val="accent2"/>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Sheet1!$C$2:$C$9</c:f>
              <c:numCache>
                <c:formatCode>General</c:formatCode>
                <c:ptCount val="8"/>
                <c:pt idx="0">
                  <c:v>2</c:v>
                </c:pt>
                <c:pt idx="1">
                  <c:v>4</c:v>
                </c:pt>
                <c:pt idx="2">
                  <c:v>5</c:v>
                </c:pt>
                <c:pt idx="3">
                  <c:v>8</c:v>
                </c:pt>
                <c:pt idx="4">
                  <c:v>13</c:v>
                </c:pt>
                <c:pt idx="5">
                  <c:v>16</c:v>
                </c:pt>
                <c:pt idx="6">
                  <c:v>18</c:v>
                </c:pt>
                <c:pt idx="7">
                  <c:v>20</c:v>
                </c:pt>
              </c:numCache>
            </c:numRef>
          </c:yVal>
          <c:smooth val="0"/>
          <c:extLst>
            <c:ext xmlns:c16="http://schemas.microsoft.com/office/drawing/2014/chart" uri="{C3380CC4-5D6E-409C-BE32-E72D297353CC}">
              <c16:uniqueId val="{00000000-896F-8044-AF2E-1E421CDFA5C2}"/>
            </c:ext>
          </c:extLst>
        </c:ser>
        <c:ser>
          <c:idx val="1"/>
          <c:order val="1"/>
          <c:tx>
            <c:strRef>
              <c:f>Sheet1!$C$1</c:f>
              <c:strCache>
                <c:ptCount val="1"/>
                <c:pt idx="0">
                  <c:v>June</c:v>
                </c:pt>
              </c:strCache>
            </c:strRef>
          </c:tx>
          <c:spPr>
            <a:ln w="114300" cap="flat">
              <a:noFill/>
              <a:prstDash val="solid"/>
              <a:miter lim="400000"/>
            </a:ln>
            <a:effectLst/>
          </c:spPr>
          <c:marker>
            <c:symbol val="circle"/>
            <c:size val="25"/>
            <c:spPr>
              <a:solidFill>
                <a:srgbClr val="202020"/>
              </a:solidFill>
              <a:ln w="63500" cap="flat">
                <a:solidFill>
                  <a:schemeClr val="accent4"/>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Sheet1!$D$2:$D$9</c:f>
              <c:numCache>
                <c:formatCode>General</c:formatCode>
                <c:ptCount val="8"/>
                <c:pt idx="0">
                  <c:v>4</c:v>
                </c:pt>
                <c:pt idx="1">
                  <c:v>7</c:v>
                </c:pt>
                <c:pt idx="2">
                  <c:v>8</c:v>
                </c:pt>
                <c:pt idx="3">
                  <c:v>11</c:v>
                </c:pt>
                <c:pt idx="4">
                  <c:v>14</c:v>
                </c:pt>
                <c:pt idx="5">
                  <c:v>15</c:v>
                </c:pt>
                <c:pt idx="6">
                  <c:v>17</c:v>
                </c:pt>
                <c:pt idx="7">
                  <c:v>20</c:v>
                </c:pt>
              </c:numCache>
            </c:numRef>
          </c:yVal>
          <c:smooth val="0"/>
          <c:extLst>
            <c:ext xmlns:c16="http://schemas.microsoft.com/office/drawing/2014/chart" uri="{C3380CC4-5D6E-409C-BE32-E72D297353CC}">
              <c16:uniqueId val="{00000001-896F-8044-AF2E-1E421CDFA5C2}"/>
            </c:ext>
          </c:extLst>
        </c:ser>
        <c:ser>
          <c:idx val="2"/>
          <c:order val="2"/>
          <c:tx>
            <c:strRef>
              <c:f>Sheet1!$D$1</c:f>
              <c:strCache>
                <c:ptCount val="1"/>
                <c:pt idx="0">
                  <c:v>July</c:v>
                </c:pt>
              </c:strCache>
            </c:strRef>
          </c:tx>
          <c:spPr>
            <a:ln w="63500" cap="flat">
              <a:noFill/>
              <a:prstDash val="solid"/>
              <a:miter lim="400000"/>
            </a:ln>
            <a:effectLst/>
          </c:spPr>
          <c:marker>
            <c:symbol val="circle"/>
            <c:size val="25"/>
            <c:spPr>
              <a:solidFill>
                <a:srgbClr val="202020"/>
              </a:solidFill>
              <a:ln w="63500" cap="flat">
                <a:solidFill>
                  <a:srgbClr val="FE7155"/>
                </a:solidFill>
                <a:prstDash val="solid"/>
                <a:miter lim="400000"/>
              </a:ln>
              <a:effectLst/>
            </c:spPr>
          </c:marker>
          <c:xVal>
            <c:numRef>
              <c:f>Sheet1!$B$2:$B$9</c:f>
              <c:numCache>
                <c:formatCode>General</c:formatCode>
                <c:ptCount val="8"/>
                <c:pt idx="0">
                  <c:v>1</c:v>
                </c:pt>
                <c:pt idx="1">
                  <c:v>3</c:v>
                </c:pt>
                <c:pt idx="2">
                  <c:v>5</c:v>
                </c:pt>
                <c:pt idx="3">
                  <c:v>6</c:v>
                </c:pt>
                <c:pt idx="4">
                  <c:v>8</c:v>
                </c:pt>
                <c:pt idx="5">
                  <c:v>9</c:v>
                </c:pt>
                <c:pt idx="6">
                  <c:v>11</c:v>
                </c:pt>
                <c:pt idx="7">
                  <c:v>12</c:v>
                </c:pt>
              </c:numCache>
            </c:numRef>
          </c:xVal>
          <c:yVal>
            <c:numRef>
              <c:f>Sheet1!$E$2:$E$9</c:f>
              <c:numCache>
                <c:formatCode>General</c:formatCode>
                <c:ptCount val="8"/>
                <c:pt idx="0">
                  <c:v>0</c:v>
                </c:pt>
                <c:pt idx="1">
                  <c:v>2</c:v>
                </c:pt>
                <c:pt idx="2">
                  <c:v>4</c:v>
                </c:pt>
                <c:pt idx="3">
                  <c:v>6</c:v>
                </c:pt>
                <c:pt idx="4">
                  <c:v>8</c:v>
                </c:pt>
                <c:pt idx="5">
                  <c:v>12</c:v>
                </c:pt>
                <c:pt idx="6">
                  <c:v>15</c:v>
                </c:pt>
                <c:pt idx="7">
                  <c:v>18</c:v>
                </c:pt>
              </c:numCache>
            </c:numRef>
          </c:yVal>
          <c:smooth val="0"/>
          <c:extLst>
            <c:ext xmlns:c16="http://schemas.microsoft.com/office/drawing/2014/chart" uri="{C3380CC4-5D6E-409C-BE32-E72D297353CC}">
              <c16:uniqueId val="{00000002-896F-8044-AF2E-1E421CDFA5C2}"/>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numFmt formatCode="General" sourceLinked="0"/>
        <c:majorTickMark val="none"/>
        <c:minorTickMark val="none"/>
        <c:tickLblPos val="nextTo"/>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crossBetween val="between"/>
        <c:majorUnit val="3"/>
        <c:minorUnit val="1.5"/>
      </c:val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7.1130799999999994E-2"/>
          <c:y val="5.72492E-2"/>
          <c:w val="0.90889600000000004"/>
          <c:h val="0.84770100000000004"/>
        </c:manualLayout>
      </c:layout>
      <c:barChart>
        <c:barDir val="bar"/>
        <c:grouping val="clustered"/>
        <c:varyColors val="0"/>
        <c:ser>
          <c:idx val="0"/>
          <c:order val="0"/>
          <c:tx>
            <c:strRef>
              <c:f>Sheet1!$A$2</c:f>
              <c:strCache>
                <c:ptCount val="1"/>
                <c:pt idx="0">
                  <c:v>Region 1</c:v>
                </c:pt>
              </c:strCache>
            </c:strRef>
          </c:tx>
          <c:spPr>
            <a:solidFill>
              <a:srgbClr val="FE715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0-2B92-5841-BF8A-DDF8E9336AD8}"/>
            </c:ext>
          </c:extLst>
        </c:ser>
        <c:ser>
          <c:idx val="1"/>
          <c:order val="1"/>
          <c:tx>
            <c:strRef>
              <c:f>Sheet1!$A$3</c:f>
              <c:strCache>
                <c:ptCount val="1"/>
                <c:pt idx="0">
                  <c:v>Region 2</c:v>
                </c:pt>
              </c:strCache>
            </c:strRef>
          </c:tx>
          <c:spPr>
            <a:solidFill>
              <a:schemeClr val="accent5"/>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1-2B92-5841-BF8A-DDF8E9336AD8}"/>
            </c:ext>
          </c:extLst>
        </c:ser>
        <c:ser>
          <c:idx val="2"/>
          <c:order val="2"/>
          <c:tx>
            <c:strRef>
              <c:f>Sheet1!$A$4</c:f>
              <c:strCache>
                <c:ptCount val="1"/>
                <c:pt idx="0">
                  <c:v>Region 2</c:v>
                </c:pt>
              </c:strCache>
            </c:strRef>
          </c:tx>
          <c:spPr>
            <a:solidFill>
              <a:schemeClr val="accent2"/>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Sheet1!$B$4:$E$4</c:f>
              <c:numCache>
                <c:formatCode>General</c:formatCode>
                <c:ptCount val="4"/>
                <c:pt idx="0">
                  <c:v>60</c:v>
                </c:pt>
                <c:pt idx="1">
                  <c:v>34</c:v>
                </c:pt>
                <c:pt idx="2">
                  <c:v>70</c:v>
                </c:pt>
                <c:pt idx="3">
                  <c:v>12</c:v>
                </c:pt>
              </c:numCache>
            </c:numRef>
          </c:val>
          <c:extLst>
            <c:ext xmlns:c16="http://schemas.microsoft.com/office/drawing/2014/chart" uri="{C3380CC4-5D6E-409C-BE32-E72D297353CC}">
              <c16:uniqueId val="{00000002-2B92-5841-BF8A-DDF8E9336AD8}"/>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4A4A4A"/>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8965099999999999E-2"/>
          <c:y val="5.6062500000000001E-2"/>
          <c:w val="0.92076800000000003"/>
          <c:h val="0.84984099999999996"/>
        </c:manualLayout>
      </c:layout>
      <c:areaChart>
        <c:grouping val="standard"/>
        <c:varyColors val="0"/>
        <c:ser>
          <c:idx val="1"/>
          <c:order val="0"/>
          <c:tx>
            <c:strRef>
              <c:f>Sheet1!$A$3</c:f>
              <c:strCache>
                <c:ptCount val="1"/>
                <c:pt idx="0">
                  <c:v>Region 2</c:v>
                </c:pt>
              </c:strCache>
            </c:strRef>
          </c:tx>
          <c:spPr>
            <a:solidFill>
              <a:schemeClr val="accent2"/>
            </a:solidFill>
            <a:ln w="76200" cap="flat">
              <a:noFill/>
              <a:miter lim="400000"/>
            </a:ln>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0-FC1D-EE47-B0D5-30FEB25E6055}"/>
            </c:ext>
          </c:extLst>
        </c:ser>
        <c:ser>
          <c:idx val="0"/>
          <c:order val="1"/>
          <c:tx>
            <c:strRef>
              <c:f>Sheet1!$A$2</c:f>
              <c:strCache>
                <c:ptCount val="1"/>
                <c:pt idx="0">
                  <c:v>Region 1</c:v>
                </c:pt>
              </c:strCache>
            </c:strRef>
          </c:tx>
          <c:spPr>
            <a:solidFill>
              <a:schemeClr val="accent1">
                <a:hueOff val="-744095"/>
                <a:satOff val="1061"/>
                <a:lumOff val="4117"/>
              </a:schemeClr>
            </a:solidFill>
            <a:ln w="76200" cap="flat">
              <a:noFill/>
              <a:miter lim="400000"/>
            </a:ln>
            <a:effectLst/>
          </c:spP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1-FC1D-EE47-B0D5-30FEB25E6055}"/>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9003399999999998E-2"/>
          <c:y val="7.1059300000000006E-2"/>
          <c:w val="0.92071700000000001"/>
          <c:h val="0.81301699999999999"/>
        </c:manualLayout>
      </c:layout>
      <c:areaChart>
        <c:grouping val="stacked"/>
        <c:varyColors val="0"/>
        <c:ser>
          <c:idx val="0"/>
          <c:order val="0"/>
          <c:tx>
            <c:strRef>
              <c:f>Sheet1!$A$2</c:f>
              <c:strCache>
                <c:ptCount val="1"/>
                <c:pt idx="0">
                  <c:v>Region 1</c:v>
                </c:pt>
              </c:strCache>
            </c:strRef>
          </c:tx>
          <c:spPr>
            <a:solidFill>
              <a:schemeClr val="accent1">
                <a:hueOff val="-744095"/>
                <a:satOff val="1061"/>
                <a:lumOff val="4117"/>
              </a:schemeClr>
            </a:solidFill>
            <a:ln w="76200" cap="flat">
              <a:noFill/>
              <a:miter lim="400000"/>
            </a:ln>
            <a:effectLst/>
          </c:spPr>
          <c:cat>
            <c:strRef>
              <c:f>Sheet1!$B$1:$E$1</c:f>
              <c:strCache>
                <c:ptCount val="4"/>
                <c:pt idx="0">
                  <c:v>April</c:v>
                </c:pt>
                <c:pt idx="1">
                  <c:v>May</c:v>
                </c:pt>
                <c:pt idx="2">
                  <c:v>June</c:v>
                </c:pt>
                <c:pt idx="3">
                  <c:v>July</c:v>
                </c:pt>
              </c:strCache>
            </c:strRef>
          </c:cat>
          <c:val>
            <c:numRef>
              <c:f>Sheet1!$B$2:$E$2</c:f>
              <c:numCache>
                <c:formatCode>General</c:formatCode>
                <c:ptCount val="4"/>
                <c:pt idx="0">
                  <c:v>27</c:v>
                </c:pt>
                <c:pt idx="1">
                  <c:v>36</c:v>
                </c:pt>
                <c:pt idx="2">
                  <c:v>63</c:v>
                </c:pt>
                <c:pt idx="3">
                  <c:v>143</c:v>
                </c:pt>
              </c:numCache>
            </c:numRef>
          </c:val>
          <c:extLst>
            <c:ext xmlns:c16="http://schemas.microsoft.com/office/drawing/2014/chart" uri="{C3380CC4-5D6E-409C-BE32-E72D297353CC}">
              <c16:uniqueId val="{00000000-B78D-D940-8CEA-E4273F7B2F9A}"/>
            </c:ext>
          </c:extLst>
        </c:ser>
        <c:ser>
          <c:idx val="1"/>
          <c:order val="1"/>
          <c:tx>
            <c:strRef>
              <c:f>Sheet1!$A$3</c:f>
              <c:strCache>
                <c:ptCount val="1"/>
                <c:pt idx="0">
                  <c:v>Region 2</c:v>
                </c:pt>
              </c:strCache>
            </c:strRef>
          </c:tx>
          <c:spPr>
            <a:solidFill>
              <a:srgbClr val="424242"/>
            </a:solidFill>
            <a:ln w="76200" cap="flat">
              <a:noFill/>
              <a:miter lim="400000"/>
            </a:ln>
            <a:effectLst/>
          </c:spP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80</c:v>
                </c:pt>
                <c:pt idx="3">
                  <c:v>48</c:v>
                </c:pt>
              </c:numCache>
            </c:numRef>
          </c:val>
          <c:extLst>
            <c:ext xmlns:c16="http://schemas.microsoft.com/office/drawing/2014/chart" uri="{C3380CC4-5D6E-409C-BE32-E72D297353CC}">
              <c16:uniqueId val="{00000001-B78D-D940-8CEA-E4273F7B2F9A}"/>
            </c:ext>
          </c:extLst>
        </c:ser>
        <c:ser>
          <c:idx val="2"/>
          <c:order val="2"/>
          <c:tx>
            <c:strRef>
              <c:f>Sheet1!$A$4</c:f>
              <c:strCache>
                <c:ptCount val="1"/>
                <c:pt idx="0">
                  <c:v>Untitled 1</c:v>
                </c:pt>
              </c:strCache>
            </c:strRef>
          </c:tx>
          <c:spPr>
            <a:solidFill>
              <a:srgbClr val="4A4A4A"/>
            </a:solidFill>
            <a:ln w="76200" cap="flat">
              <a:noFill/>
              <a:miter lim="400000"/>
            </a:ln>
            <a:effectLst/>
          </c:spPr>
          <c:cat>
            <c:strRef>
              <c:f>Sheet1!$B$1:$E$1</c:f>
              <c:strCache>
                <c:ptCount val="4"/>
                <c:pt idx="0">
                  <c:v>April</c:v>
                </c:pt>
                <c:pt idx="1">
                  <c:v>May</c:v>
                </c:pt>
                <c:pt idx="2">
                  <c:v>June</c:v>
                </c:pt>
                <c:pt idx="3">
                  <c:v>July</c:v>
                </c:pt>
              </c:strCache>
            </c:strRef>
          </c:cat>
          <c:val>
            <c:numRef>
              <c:f>Sheet1!$B$4:$E$4</c:f>
              <c:numCache>
                <c:formatCode>General</c:formatCode>
                <c:ptCount val="4"/>
                <c:pt idx="0">
                  <c:v>30</c:v>
                </c:pt>
                <c:pt idx="1">
                  <c:v>12</c:v>
                </c:pt>
                <c:pt idx="2">
                  <c:v>20</c:v>
                </c:pt>
                <c:pt idx="3">
                  <c:v>40</c:v>
                </c:pt>
              </c:numCache>
            </c:numRef>
          </c:val>
          <c:extLst>
            <c:ext xmlns:c16="http://schemas.microsoft.com/office/drawing/2014/chart" uri="{C3380CC4-5D6E-409C-BE32-E72D297353CC}">
              <c16:uniqueId val="{00000002-B78D-D940-8CEA-E4273F7B2F9A}"/>
            </c:ext>
          </c:extLst>
        </c:ser>
        <c:ser>
          <c:idx val="3"/>
          <c:order val="3"/>
          <c:tx>
            <c:strRef>
              <c:f>Sheet1!$A$5</c:f>
              <c:strCache>
                <c:ptCount val="1"/>
                <c:pt idx="0">
                  <c:v>Untitled 2</c:v>
                </c:pt>
              </c:strCache>
            </c:strRef>
          </c:tx>
          <c:spPr>
            <a:solidFill>
              <a:srgbClr val="5E5E5E"/>
            </a:solidFill>
            <a:ln w="76200" cap="flat">
              <a:noFill/>
              <a:miter lim="400000"/>
            </a:ln>
            <a:effectLst/>
          </c:spPr>
          <c:cat>
            <c:strRef>
              <c:f>Sheet1!$B$1:$E$1</c:f>
              <c:strCache>
                <c:ptCount val="4"/>
                <c:pt idx="0">
                  <c:v>April</c:v>
                </c:pt>
                <c:pt idx="1">
                  <c:v>May</c:v>
                </c:pt>
                <c:pt idx="2">
                  <c:v>June</c:v>
                </c:pt>
                <c:pt idx="3">
                  <c:v>July</c:v>
                </c:pt>
              </c:strCache>
            </c:strRef>
          </c:cat>
          <c:val>
            <c:numRef>
              <c:f>Sheet1!$B$5:$E$5</c:f>
              <c:numCache>
                <c:formatCode>General</c:formatCode>
                <c:ptCount val="4"/>
                <c:pt idx="0">
                  <c:v>40</c:v>
                </c:pt>
                <c:pt idx="1">
                  <c:v>15</c:v>
                </c:pt>
                <c:pt idx="2">
                  <c:v>69</c:v>
                </c:pt>
                <c:pt idx="3">
                  <c:v>52</c:v>
                </c:pt>
              </c:numCache>
            </c:numRef>
          </c:val>
          <c:extLst>
            <c:ext xmlns:c16="http://schemas.microsoft.com/office/drawing/2014/chart" uri="{C3380CC4-5D6E-409C-BE32-E72D297353CC}">
              <c16:uniqueId val="{00000003-B78D-D940-8CEA-E4273F7B2F9A}"/>
            </c:ext>
          </c:extLst>
        </c:ser>
        <c:ser>
          <c:idx val="4"/>
          <c:order val="4"/>
          <c:tx>
            <c:strRef>
              <c:f>Sheet1!$A$6</c:f>
              <c:strCache>
                <c:ptCount val="1"/>
                <c:pt idx="0">
                  <c:v>Untitled 3</c:v>
                </c:pt>
              </c:strCache>
            </c:strRef>
          </c:tx>
          <c:spPr>
            <a:solidFill>
              <a:srgbClr val="797979"/>
            </a:solidFill>
            <a:ln w="76200" cap="flat">
              <a:noFill/>
              <a:miter lim="400000"/>
            </a:ln>
            <a:effectLst/>
          </c:spPr>
          <c:cat>
            <c:strRef>
              <c:f>Sheet1!$B$1:$E$1</c:f>
              <c:strCache>
                <c:ptCount val="4"/>
                <c:pt idx="0">
                  <c:v>April</c:v>
                </c:pt>
                <c:pt idx="1">
                  <c:v>May</c:v>
                </c:pt>
                <c:pt idx="2">
                  <c:v>June</c:v>
                </c:pt>
                <c:pt idx="3">
                  <c:v>July</c:v>
                </c:pt>
              </c:strCache>
            </c:strRef>
          </c:cat>
          <c:val>
            <c:numRef>
              <c:f>Sheet1!$B$6:$E$6</c:f>
              <c:numCache>
                <c:formatCode>General</c:formatCode>
                <c:ptCount val="4"/>
                <c:pt idx="0">
                  <c:v>14</c:v>
                </c:pt>
                <c:pt idx="1">
                  <c:v>26</c:v>
                </c:pt>
                <c:pt idx="2">
                  <c:v>72</c:v>
                </c:pt>
                <c:pt idx="3">
                  <c:v>42</c:v>
                </c:pt>
              </c:numCache>
            </c:numRef>
          </c:val>
          <c:extLst>
            <c:ext xmlns:c16="http://schemas.microsoft.com/office/drawing/2014/chart" uri="{C3380CC4-5D6E-409C-BE32-E72D297353CC}">
              <c16:uniqueId val="{00000004-B78D-D940-8CEA-E4273F7B2F9A}"/>
            </c:ext>
          </c:extLst>
        </c:ser>
        <c:ser>
          <c:idx val="5"/>
          <c:order val="5"/>
          <c:tx>
            <c:strRef>
              <c:f>Sheet1!$A$7</c:f>
              <c:strCache>
                <c:ptCount val="1"/>
                <c:pt idx="0">
                  <c:v>Untitled 4</c:v>
                </c:pt>
              </c:strCache>
            </c:strRef>
          </c:tx>
          <c:spPr>
            <a:solidFill>
              <a:srgbClr val="929292"/>
            </a:solidFill>
            <a:ln w="76200" cap="flat">
              <a:noFill/>
              <a:miter lim="400000"/>
            </a:ln>
            <a:effectLst/>
          </c:spPr>
          <c:cat>
            <c:strRef>
              <c:f>Sheet1!$B$1:$E$1</c:f>
              <c:strCache>
                <c:ptCount val="4"/>
                <c:pt idx="0">
                  <c:v>April</c:v>
                </c:pt>
                <c:pt idx="1">
                  <c:v>May</c:v>
                </c:pt>
                <c:pt idx="2">
                  <c:v>June</c:v>
                </c:pt>
                <c:pt idx="3">
                  <c:v>July</c:v>
                </c:pt>
              </c:strCache>
            </c:strRef>
          </c:cat>
          <c:val>
            <c:numRef>
              <c:f>Sheet1!$B$7:$E$7</c:f>
              <c:numCache>
                <c:formatCode>General</c:formatCode>
                <c:ptCount val="4"/>
                <c:pt idx="0">
                  <c:v>18</c:v>
                </c:pt>
                <c:pt idx="1">
                  <c:v>25</c:v>
                </c:pt>
                <c:pt idx="2">
                  <c:v>25</c:v>
                </c:pt>
                <c:pt idx="3">
                  <c:v>74</c:v>
                </c:pt>
              </c:numCache>
            </c:numRef>
          </c:val>
          <c:extLst>
            <c:ext xmlns:c16="http://schemas.microsoft.com/office/drawing/2014/chart" uri="{C3380CC4-5D6E-409C-BE32-E72D297353CC}">
              <c16:uniqueId val="{00000005-B78D-D940-8CEA-E4273F7B2F9A}"/>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100"/>
        <c:minorUnit val="5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4291200000000007E-2"/>
          <c:y val="0.106299"/>
          <c:w val="0.87937799999999999"/>
          <c:h val="0.77490199999999998"/>
        </c:manualLayout>
      </c:layout>
      <c:bubbleChart>
        <c:varyColors val="0"/>
        <c:ser>
          <c:idx val="0"/>
          <c:order val="0"/>
          <c:tx>
            <c:strRef>
              <c:f>Sheet1!$B$1</c:f>
              <c:strCache>
                <c:ptCount val="1"/>
                <c:pt idx="0">
                  <c:v>May</c:v>
                </c:pt>
              </c:strCache>
            </c:strRef>
          </c:tx>
          <c:spPr>
            <a:solidFill>
              <a:schemeClr val="accent3"/>
            </a:solidFill>
            <a:ln w="12700" cap="flat">
              <a:noFill/>
              <a:miter lim="400000"/>
            </a:ln>
            <a:effectLst/>
          </c:spPr>
          <c:invertIfNegative val="0"/>
          <c:xVal>
            <c:numRef>
              <c:f>Sheet1!$B$2:$B$10</c:f>
              <c:numCache>
                <c:formatCode>General</c:formatCode>
                <c:ptCount val="9"/>
                <c:pt idx="0">
                  <c:v>1</c:v>
                </c:pt>
                <c:pt idx="1">
                  <c:v>3</c:v>
                </c:pt>
                <c:pt idx="2">
                  <c:v>5</c:v>
                </c:pt>
                <c:pt idx="3">
                  <c:v>6</c:v>
                </c:pt>
                <c:pt idx="4">
                  <c:v>8</c:v>
                </c:pt>
                <c:pt idx="5">
                  <c:v>9</c:v>
                </c:pt>
                <c:pt idx="6">
                  <c:v>11</c:v>
                </c:pt>
                <c:pt idx="7">
                  <c:v>12</c:v>
                </c:pt>
                <c:pt idx="8">
                  <c:v>15</c:v>
                </c:pt>
              </c:numCache>
            </c:numRef>
          </c:xVal>
          <c:yVal>
            <c:numRef>
              <c:f>Sheet1!$C$2:$C$10</c:f>
              <c:numCache>
                <c:formatCode>General</c:formatCode>
                <c:ptCount val="9"/>
                <c:pt idx="0">
                  <c:v>2</c:v>
                </c:pt>
                <c:pt idx="1">
                  <c:v>4</c:v>
                </c:pt>
                <c:pt idx="2">
                  <c:v>5</c:v>
                </c:pt>
                <c:pt idx="3">
                  <c:v>8</c:v>
                </c:pt>
                <c:pt idx="4">
                  <c:v>13</c:v>
                </c:pt>
                <c:pt idx="5">
                  <c:v>16</c:v>
                </c:pt>
                <c:pt idx="6">
                  <c:v>18</c:v>
                </c:pt>
                <c:pt idx="7">
                  <c:v>20</c:v>
                </c:pt>
                <c:pt idx="8">
                  <c:v>24</c:v>
                </c:pt>
              </c:numCache>
            </c:numRef>
          </c:yVal>
          <c:bubbleSize>
            <c:numRef>
              <c:f>Sheet1!$D$2:$D$10</c:f>
              <c:numCache>
                <c:formatCode>General</c:formatCode>
                <c:ptCount val="9"/>
                <c:pt idx="0">
                  <c:v>20</c:v>
                </c:pt>
                <c:pt idx="1">
                  <c:v>34</c:v>
                </c:pt>
                <c:pt idx="2">
                  <c:v>12</c:v>
                </c:pt>
                <c:pt idx="3">
                  <c:v>50</c:v>
                </c:pt>
                <c:pt idx="4">
                  <c:v>70</c:v>
                </c:pt>
                <c:pt idx="5">
                  <c:v>35</c:v>
                </c:pt>
                <c:pt idx="6">
                  <c:v>68</c:v>
                </c:pt>
                <c:pt idx="7">
                  <c:v>22</c:v>
                </c:pt>
                <c:pt idx="8">
                  <c:v>35</c:v>
                </c:pt>
              </c:numCache>
            </c:numRef>
          </c:bubbleSize>
          <c:bubble3D val="0"/>
          <c:extLst>
            <c:ext xmlns:c16="http://schemas.microsoft.com/office/drawing/2014/chart" uri="{C3380CC4-5D6E-409C-BE32-E72D297353CC}">
              <c16:uniqueId val="{00000000-B27D-1849-A4A7-6DE9A97A998D}"/>
            </c:ext>
          </c:extLst>
        </c:ser>
        <c:dLbls>
          <c:showLegendKey val="0"/>
          <c:showVal val="0"/>
          <c:showCatName val="0"/>
          <c:showSerName val="0"/>
          <c:showPercent val="0"/>
          <c:showBubbleSize val="0"/>
        </c:dLbls>
        <c:bubbleScale val="100"/>
        <c:showNegBubbles val="0"/>
        <c:axId val="2094734552"/>
        <c:axId val="2094734553"/>
      </c:bubbleChart>
      <c:val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8F566"/>
                </a:solidFill>
                <a:latin typeface="Deltatre Neuzeit"/>
              </a:defRPr>
            </a:pPr>
            <a:endParaRPr lang="en-IT"/>
          </a:p>
        </c:txPr>
        <c:crossAx val="2094734553"/>
        <c:crosses val="autoZero"/>
        <c:crossBetween val="between"/>
        <c:majorUnit val="4"/>
        <c:minorUnit val="2"/>
      </c:val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low"/>
        <c:spPr>
          <a:ln w="12700" cap="flat">
            <a:noFill/>
            <a:prstDash val="solid"/>
            <a:miter lim="400000"/>
          </a:ln>
        </c:spPr>
        <c:txPr>
          <a:bodyPr rot="0"/>
          <a:lstStyle/>
          <a:p>
            <a:pPr>
              <a:defRPr sz="3200" b="0" i="0" u="none" strike="noStrike">
                <a:solidFill>
                  <a:srgbClr val="F8F566"/>
                </a:solidFill>
                <a:latin typeface="Deltatre Neuzeit"/>
              </a:defRPr>
            </a:pPr>
            <a:endParaRPr lang="en-IT"/>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chemeClr val="accent1">
                <a:hueOff val="-744095"/>
                <a:satOff val="1061"/>
                <a:lumOff val="4117"/>
              </a:schemeClr>
            </a:solidFill>
            <a:ln w="12700" cap="flat">
              <a:noFill/>
              <a:miter lim="400000"/>
            </a:ln>
            <a:effectLst/>
          </c:spPr>
          <c:dPt>
            <c:idx val="0"/>
            <c:bubble3D val="0"/>
            <c:extLst>
              <c:ext xmlns:c16="http://schemas.microsoft.com/office/drawing/2014/chart" uri="{C3380CC4-5D6E-409C-BE32-E72D297353CC}">
                <c16:uniqueId val="{00000001-2253-CB4F-806E-6FD0F7BCF1D0}"/>
              </c:ext>
            </c:extLst>
          </c:dPt>
          <c:dPt>
            <c:idx val="1"/>
            <c:bubble3D val="0"/>
            <c:spPr>
              <a:solidFill>
                <a:srgbClr val="5E5E5E"/>
              </a:solidFill>
              <a:ln w="12700" cap="flat">
                <a:noFill/>
                <a:miter lim="400000"/>
              </a:ln>
              <a:effectLst/>
            </c:spPr>
            <c:extLst>
              <c:ext xmlns:c16="http://schemas.microsoft.com/office/drawing/2014/chart" uri="{C3380CC4-5D6E-409C-BE32-E72D297353CC}">
                <c16:uniqueId val="{00000003-2253-CB4F-806E-6FD0F7BCF1D0}"/>
              </c:ext>
            </c:extLst>
          </c:dPt>
          <c:cat>
            <c:strRef>
              <c:f>Sheet1!$B$1:$C$1</c:f>
              <c:strCache>
                <c:ptCount val="2"/>
                <c:pt idx="0">
                  <c:v>April</c:v>
                </c:pt>
                <c:pt idx="1">
                  <c:v>May</c:v>
                </c:pt>
              </c:strCache>
            </c:strRef>
          </c:cat>
          <c:val>
            <c:numRef>
              <c:f>Sheet1!$B$2:$C$2</c:f>
              <c:numCache>
                <c:formatCode>General</c:formatCode>
                <c:ptCount val="2"/>
                <c:pt idx="0">
                  <c:v>91</c:v>
                </c:pt>
                <c:pt idx="1">
                  <c:v>76</c:v>
                </c:pt>
              </c:numCache>
            </c:numRef>
          </c:val>
          <c:extLst>
            <c:ext xmlns:c16="http://schemas.microsoft.com/office/drawing/2014/chart" uri="{C3380CC4-5D6E-409C-BE32-E72D297353CC}">
              <c16:uniqueId val="{00000004-2253-CB4F-806E-6FD0F7BCF1D0}"/>
            </c:ext>
          </c:extLst>
        </c:ser>
        <c:dLbls>
          <c:showLegendKey val="0"/>
          <c:showVal val="0"/>
          <c:showCatName val="0"/>
          <c:showSerName val="0"/>
          <c:showPercent val="0"/>
          <c:showBubbleSize val="0"/>
          <c:showLeaderLines val="0"/>
        </c:dLbls>
        <c:firstSliceAng val="0"/>
        <c:holeSize val="9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chemeClr val="accent1">
                <a:hueOff val="-744095"/>
                <a:satOff val="1061"/>
                <a:lumOff val="4117"/>
              </a:schemeClr>
            </a:solidFill>
            <a:ln w="12700" cap="flat">
              <a:noFill/>
              <a:miter lim="400000"/>
            </a:ln>
            <a:effectLst/>
          </c:spPr>
          <c:dPt>
            <c:idx val="0"/>
            <c:bubble3D val="0"/>
            <c:extLst>
              <c:ext xmlns:c16="http://schemas.microsoft.com/office/drawing/2014/chart" uri="{C3380CC4-5D6E-409C-BE32-E72D297353CC}">
                <c16:uniqueId val="{00000001-ABD9-2C48-9740-45D8A142E952}"/>
              </c:ext>
            </c:extLst>
          </c:dPt>
          <c:dPt>
            <c:idx val="1"/>
            <c:bubble3D val="0"/>
            <c:spPr>
              <a:solidFill>
                <a:srgbClr val="5E5E5E"/>
              </a:solidFill>
              <a:ln w="12700" cap="flat">
                <a:noFill/>
                <a:miter lim="400000"/>
              </a:ln>
              <a:effectLst/>
            </c:spPr>
            <c:extLst>
              <c:ext xmlns:c16="http://schemas.microsoft.com/office/drawing/2014/chart" uri="{C3380CC4-5D6E-409C-BE32-E72D297353CC}">
                <c16:uniqueId val="{00000003-ABD9-2C48-9740-45D8A142E952}"/>
              </c:ext>
            </c:extLst>
          </c:dPt>
          <c:dPt>
            <c:idx val="2"/>
            <c:bubble3D val="0"/>
            <c:spPr>
              <a:solidFill>
                <a:schemeClr val="accent5"/>
              </a:solidFill>
              <a:ln w="12700" cap="flat">
                <a:noFill/>
                <a:miter lim="400000"/>
              </a:ln>
              <a:effectLst/>
            </c:spPr>
            <c:extLst>
              <c:ext xmlns:c16="http://schemas.microsoft.com/office/drawing/2014/chart" uri="{C3380CC4-5D6E-409C-BE32-E72D297353CC}">
                <c16:uniqueId val="{00000005-ABD9-2C48-9740-45D8A142E952}"/>
              </c:ext>
            </c:extLst>
          </c:dPt>
          <c:cat>
            <c:strRef>
              <c:f>Sheet1!$B$1:$D$1</c:f>
              <c:strCache>
                <c:ptCount val="3"/>
                <c:pt idx="0">
                  <c:v>April</c:v>
                </c:pt>
                <c:pt idx="1">
                  <c:v>September</c:v>
                </c:pt>
                <c:pt idx="2">
                  <c:v>Untitled 1</c:v>
                </c:pt>
              </c:strCache>
            </c:strRef>
          </c:cat>
          <c:val>
            <c:numRef>
              <c:f>Sheet1!$B$2:$D$2</c:f>
              <c:numCache>
                <c:formatCode>General</c:formatCode>
                <c:ptCount val="3"/>
                <c:pt idx="0">
                  <c:v>91</c:v>
                </c:pt>
                <c:pt idx="1">
                  <c:v>18</c:v>
                </c:pt>
                <c:pt idx="2">
                  <c:v>23</c:v>
                </c:pt>
              </c:numCache>
            </c:numRef>
          </c:val>
          <c:extLst>
            <c:ext xmlns:c16="http://schemas.microsoft.com/office/drawing/2014/chart" uri="{C3380CC4-5D6E-409C-BE32-E72D297353CC}">
              <c16:uniqueId val="{00000006-ABD9-2C48-9740-45D8A142E95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2442600000000001E-2"/>
          <c:y val="5.3787000000000001E-2"/>
          <c:w val="0.91609499999999999"/>
          <c:h val="0.85542799999999997"/>
        </c:manualLayout>
      </c:layout>
      <c:lineChart>
        <c:grouping val="standard"/>
        <c:varyColors val="0"/>
        <c:ser>
          <c:idx val="0"/>
          <c:order val="0"/>
          <c:tx>
            <c:strRef>
              <c:f>Sheet1!$A$2</c:f>
              <c:strCache>
                <c:ptCount val="1"/>
                <c:pt idx="0">
                  <c:v>Region 1</c:v>
                </c:pt>
              </c:strCache>
            </c:strRef>
          </c:tx>
          <c:spPr>
            <a:ln w="76200" cap="flat">
              <a:solidFill>
                <a:schemeClr val="accent2"/>
              </a:solidFill>
              <a:prstDash val="solid"/>
              <a:miter lim="400000"/>
            </a:ln>
            <a:effectLst/>
          </c:spPr>
          <c:marker>
            <c:symbol val="circle"/>
            <c:size val="6"/>
            <c:spPr>
              <a:solidFill>
                <a:srgbClr val="202020"/>
              </a:solidFill>
              <a:ln w="76200" cap="flat">
                <a:solidFill>
                  <a:schemeClr val="accent2"/>
                </a:solidFill>
                <a:prstDash val="solid"/>
                <a:miter lim="400000"/>
              </a:ln>
              <a:effectLst/>
            </c:spPr>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5981-0B47-B4B5-E42225BB312D}"/>
            </c:ext>
          </c:extLst>
        </c:ser>
        <c:ser>
          <c:idx val="1"/>
          <c:order val="1"/>
          <c:tx>
            <c:strRef>
              <c:f>Sheet1!$A$3</c:f>
              <c:strCache>
                <c:ptCount val="1"/>
                <c:pt idx="0">
                  <c:v>Region 2</c:v>
                </c:pt>
              </c:strCache>
            </c:strRef>
          </c:tx>
          <c:spPr>
            <a:ln w="76200" cap="flat">
              <a:solidFill>
                <a:schemeClr val="accent1">
                  <a:hueOff val="-744095"/>
                  <a:satOff val="1061"/>
                  <a:lumOff val="4117"/>
                </a:schemeClr>
              </a:solidFill>
              <a:prstDash val="solid"/>
              <a:miter lim="400000"/>
            </a:ln>
            <a:effectLst/>
          </c:spPr>
          <c:marker>
            <c:symbol val="circle"/>
            <c:size val="6"/>
            <c:spPr>
              <a:solidFill>
                <a:srgbClr val="202020"/>
              </a:solidFill>
              <a:ln w="76200" cap="flat">
                <a:solidFill>
                  <a:schemeClr val="accent1">
                    <a:hueOff val="-744095"/>
                    <a:satOff val="1061"/>
                    <a:lumOff val="4117"/>
                  </a:schemeClr>
                </a:solidFill>
                <a:prstDash val="solid"/>
                <a:miter lim="400000"/>
              </a:ln>
              <a:effectLst/>
            </c:spPr>
          </c:marker>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5981-0B47-B4B5-E42225BB312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manualLayout>
          <c:layoutTarget val="inner"/>
          <c:xMode val="edge"/>
          <c:yMode val="edge"/>
          <c:x val="6.23458E-2"/>
          <c:y val="5.3787000000000001E-2"/>
          <c:w val="0.93265399999999998"/>
          <c:h val="0.85542799999999997"/>
        </c:manualLayout>
      </c:layout>
      <c:barChart>
        <c:barDir val="col"/>
        <c:grouping val="clustered"/>
        <c:varyColors val="0"/>
        <c:ser>
          <c:idx val="1"/>
          <c:order val="0"/>
          <c:tx>
            <c:strRef>
              <c:f>Sheet1!$A$3</c:f>
              <c:strCache>
                <c:ptCount val="1"/>
                <c:pt idx="0">
                  <c:v>Region 2</c:v>
                </c:pt>
              </c:strCache>
            </c:strRef>
          </c:tx>
          <c:spPr>
            <a:solidFill>
              <a:srgbClr val="4A4A4A"/>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Sheet1!$B$3:$E$3</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0-FBDC-7148-A29A-6285E8A5A65D}"/>
            </c:ext>
          </c:extLst>
        </c:ser>
        <c:dLbls>
          <c:showLegendKey val="0"/>
          <c:showVal val="0"/>
          <c:showCatName val="0"/>
          <c:showSerName val="0"/>
          <c:showPercent val="0"/>
          <c:showBubbleSize val="0"/>
        </c:dLbls>
        <c:gapWidth val="40"/>
        <c:overlap val="-10"/>
        <c:axId val="2094734552"/>
        <c:axId val="2094734553"/>
      </c:barChart>
      <c:lineChart>
        <c:grouping val="standard"/>
        <c:varyColors val="0"/>
        <c:ser>
          <c:idx val="0"/>
          <c:order val="1"/>
          <c:tx>
            <c:strRef>
              <c:f>Sheet1!$A$2</c:f>
              <c:strCache>
                <c:ptCount val="1"/>
                <c:pt idx="0">
                  <c:v>Region 1</c:v>
                </c:pt>
              </c:strCache>
            </c:strRef>
          </c:tx>
          <c:spPr>
            <a:ln w="114300" cap="flat">
              <a:solidFill>
                <a:schemeClr val="accent1">
                  <a:hueOff val="-744095"/>
                  <a:satOff val="1061"/>
                  <a:lumOff val="4117"/>
                </a:schemeClr>
              </a:solidFill>
              <a:prstDash val="solid"/>
              <a:miter lim="400000"/>
            </a:ln>
            <a:effectLst/>
          </c:spPr>
          <c:marker>
            <c:symbol val="circle"/>
            <c:size val="9"/>
            <c:spPr>
              <a:solidFill>
                <a:srgbClr val="202020"/>
              </a:solidFill>
              <a:ln w="114300" cap="flat">
                <a:solidFill>
                  <a:schemeClr val="accent1">
                    <a:hueOff val="-744095"/>
                    <a:satOff val="1061"/>
                    <a:lumOff val="4117"/>
                  </a:schemeClr>
                </a:solidFill>
                <a:prstDash val="solid"/>
                <a:miter lim="400000"/>
              </a:ln>
              <a:effectLst/>
            </c:spPr>
          </c:marker>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1-FBDC-7148-A29A-6285E8A5A65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200" b="0" i="0" u="none" strike="noStrike">
                <a:solidFill>
                  <a:srgbClr val="FFFFFF"/>
                </a:solidFill>
                <a:latin typeface="Deltatre Neuzeit"/>
              </a:defRPr>
            </a:pPr>
            <a:endParaRPr lang="en-IT"/>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4A4A4A"/>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FFFFFF"/>
                </a:solidFill>
                <a:latin typeface="Deltatre Neuzeit"/>
              </a:defRPr>
            </a:pPr>
            <a:endParaRPr lang="en-IT"/>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xfrm>
            <a:off x="1143000" y="685800"/>
            <a:ext cx="4572000" cy="3429000"/>
          </a:xfrm>
          <a:prstGeom prst="rect">
            <a:avLst/>
          </a:prstGeom>
        </p:spPr>
        <p:txBody>
          <a:bodyPr/>
          <a:lstStyle/>
          <a:p>
            <a:endParaRPr/>
          </a:p>
        </p:txBody>
      </p:sp>
      <p:sp>
        <p:nvSpPr>
          <p:cNvPr id="942" name="Shape 9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solidFill>
          <a:schemeClr val="accent1">
            <a:hueOff val="-613186"/>
            <a:satOff val="-90099"/>
            <a:lumOff val="-60392"/>
          </a:schemeClr>
        </a:solidFill>
        <a:latin typeface="+mn-lt"/>
        <a:ea typeface="+mn-ea"/>
        <a:cs typeface="+mn-cs"/>
        <a:sym typeface="Deltatre Neuzeit"/>
      </a:defRPr>
    </a:lvl1pPr>
    <a:lvl2pPr indent="2286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2pPr>
    <a:lvl3pPr indent="4572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3pPr>
    <a:lvl4pPr indent="6858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4pPr>
    <a:lvl5pPr indent="9144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5pPr>
    <a:lvl6pPr indent="11430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6pPr>
    <a:lvl7pPr indent="13716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7pPr>
    <a:lvl8pPr indent="16002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8pPr>
    <a:lvl9pPr indent="1828800" defTabSz="457200" latinLnBrk="0">
      <a:lnSpc>
        <a:spcPct val="117999"/>
      </a:lnSpc>
      <a:defRPr sz="2200">
        <a:solidFill>
          <a:schemeClr val="accent1">
            <a:hueOff val="-613186"/>
            <a:satOff val="-90099"/>
            <a:lumOff val="-60392"/>
          </a:schemeClr>
        </a:solidFill>
        <a:latin typeface="+mn-lt"/>
        <a:ea typeface="+mn-ea"/>
        <a:cs typeface="+mn-cs"/>
        <a:sym typeface="Deltatre Neuzeit"/>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UEFA.COM"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kicker.de"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hub.docker.com/"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s://deltatre-my.sharepoint.com/:f:/g/personal/giulia_gaido_deltatre_it/EpzMA6HeV_1GiooyEs1fkt0BJe9Yr4v8x38QG0REuVKvvg?e=tW6JM8"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deltatre-my.sharepoint.com/:f:/g/personal/giulia_gaido_deltatre_it/Eor8rou8kdtBsy6lKgg5ue8BeLx_ja0kIvw3ZJBcSUtazQ?e=gdl2va"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hub.docker.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age - Dark Image">
    <p:bg>
      <p:bgPr>
        <a:solidFill>
          <a:schemeClr val="accent1">
            <a:hueOff val="-613186"/>
            <a:satOff val="-90099"/>
            <a:lumOff val="-60392"/>
          </a:schemeClr>
        </a:solidFill>
        <a:effectLst/>
      </p:bgPr>
    </p:bg>
    <p:spTree>
      <p:nvGrpSpPr>
        <p:cNvPr id="1" name=""/>
        <p:cNvGrpSpPr/>
        <p:nvPr/>
      </p:nvGrpSpPr>
      <p:grpSpPr>
        <a:xfrm>
          <a:off x="0" y="0"/>
          <a:ext cx="0" cy="0"/>
          <a:chOff x="0" y="0"/>
          <a:chExt cx="0" cy="0"/>
        </a:xfrm>
      </p:grpSpPr>
      <p:sp>
        <p:nvSpPr>
          <p:cNvPr id="11" name="Image"/>
          <p:cNvSpPr>
            <a:spLocks noGrp="1"/>
          </p:cNvSpPr>
          <p:nvPr>
            <p:ph type="pic" idx="13"/>
          </p:nvPr>
        </p:nvSpPr>
        <p:spPr>
          <a:xfrm>
            <a:off x="-88901" y="-2292669"/>
            <a:ext cx="26289001" cy="19672937"/>
          </a:xfrm>
          <a:prstGeom prst="rect">
            <a:avLst/>
          </a:prstGeom>
        </p:spPr>
        <p:txBody>
          <a:bodyPr lIns="91439" tIns="45719" rIns="91439" bIns="45719" anchor="t">
            <a:noAutofit/>
          </a:bodyPr>
          <a:lstStyle/>
          <a:p>
            <a:endParaRPr/>
          </a:p>
        </p:txBody>
      </p:sp>
      <p:pic>
        <p:nvPicPr>
          <p:cNvPr id="12"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26399" y="1157203"/>
            <a:ext cx="2632543" cy="447986"/>
          </a:xfrm>
          <a:prstGeom prst="rect">
            <a:avLst/>
          </a:prstGeom>
          <a:ln w="12700">
            <a:miter lim="400000"/>
          </a:ln>
        </p:spPr>
      </p:pic>
      <p:sp>
        <p:nvSpPr>
          <p:cNvPr id="13" name="Title Text"/>
          <p:cNvSpPr txBox="1">
            <a:spLocks noGrp="1"/>
          </p:cNvSpPr>
          <p:nvPr>
            <p:ph type="title"/>
          </p:nvPr>
        </p:nvSpPr>
        <p:spPr>
          <a:xfrm>
            <a:off x="1783093" y="9534941"/>
            <a:ext cx="17905207" cy="3036095"/>
          </a:xfrm>
          <a:prstGeom prst="rect">
            <a:avLst/>
          </a:prstGeom>
        </p:spPr>
        <p:txBody>
          <a:bodyPr lIns="52251" tIns="52251" rIns="52251" bIns="52251" anchor="b">
            <a:noAutofit/>
          </a:bodyPr>
          <a:lstStyle>
            <a:lvl1pPr>
              <a:lnSpc>
                <a:spcPct val="70000"/>
              </a:lnSpc>
              <a:defRPr sz="16500" spc="-825">
                <a:solidFill>
                  <a:schemeClr val="accent1">
                    <a:hueOff val="-744095"/>
                    <a:satOff val="1061"/>
                    <a:lumOff val="4117"/>
                  </a:schemeClr>
                </a:solidFill>
              </a:defRPr>
            </a:lvl1pPr>
          </a:lstStyle>
          <a:p>
            <a:r>
              <a:t>Title Text</a:t>
            </a:r>
          </a:p>
        </p:txBody>
      </p:sp>
      <p:sp>
        <p:nvSpPr>
          <p:cNvPr id="14" name="Slide Number"/>
          <p:cNvSpPr txBox="1">
            <a:spLocks noGrp="1"/>
          </p:cNvSpPr>
          <p:nvPr>
            <p:ph type="sldNum" sz="quarter" idx="2"/>
          </p:nvPr>
        </p:nvSpPr>
        <p:spPr>
          <a:xfrm>
            <a:off x="22290061" y="12340847"/>
            <a:ext cx="447404" cy="48550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Big">
    <p:bg>
      <p:bgPr>
        <a:solidFill>
          <a:srgbClr val="202020"/>
        </a:solidFill>
        <a:effectLst/>
      </p:bgPr>
    </p:bg>
    <p:spTree>
      <p:nvGrpSpPr>
        <p:cNvPr id="1" name=""/>
        <p:cNvGrpSpPr/>
        <p:nvPr/>
      </p:nvGrpSpPr>
      <p:grpSpPr>
        <a:xfrm>
          <a:off x="0" y="0"/>
          <a:ext cx="0" cy="0"/>
          <a:chOff x="0" y="0"/>
          <a:chExt cx="0" cy="0"/>
        </a:xfrm>
      </p:grpSpPr>
      <p:sp>
        <p:nvSpPr>
          <p:cNvPr id="89" name="We specialise in designing and building unique subscription video services"/>
          <p:cNvSpPr txBox="1">
            <a:spLocks noGrp="1"/>
          </p:cNvSpPr>
          <p:nvPr>
            <p:ph type="body" sz="half" idx="13"/>
          </p:nvPr>
        </p:nvSpPr>
        <p:spPr>
          <a:xfrm>
            <a:off x="1778000" y="3528060"/>
            <a:ext cx="12570720" cy="6659880"/>
          </a:xfrm>
          <a:prstGeom prst="rect">
            <a:avLst/>
          </a:prstGeom>
        </p:spPr>
        <p:txBody>
          <a:bodyPr lIns="0" tIns="0" rIns="0" bIns="0">
            <a:spAutoFit/>
          </a:bodyPr>
          <a:lstStyle/>
          <a:p>
            <a:pPr marL="0" indent="0" defTabSz="470262">
              <a:lnSpc>
                <a:spcPct val="70000"/>
              </a:lnSpc>
              <a:spcBef>
                <a:spcPts val="0"/>
              </a:spcBef>
              <a:buSzTx/>
              <a:buNone/>
              <a:tabLst/>
              <a:defRPr sz="12000" b="1" cap="all" spc="0">
                <a:solidFill>
                  <a:srgbClr val="FFFFFF"/>
                </a:solidFill>
              </a:defRPr>
            </a:pPr>
            <a:r>
              <a:rPr>
                <a:solidFill>
                  <a:schemeClr val="accent1">
                    <a:hueOff val="-744095"/>
                    <a:satOff val="1061"/>
                    <a:lumOff val="4117"/>
                  </a:schemeClr>
                </a:solidFill>
              </a:rPr>
              <a:t>We specialise</a:t>
            </a:r>
            <a:r>
              <a:t> in designing and building unique subscription video services</a:t>
            </a:r>
          </a:p>
        </p:txBody>
      </p:sp>
      <p:sp>
        <p:nvSpPr>
          <p:cNvPr id="9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tatement">
    <p:bg>
      <p:bgPr>
        <a:solidFill>
          <a:schemeClr val="accent3"/>
        </a:solidFill>
        <a:effectLst/>
      </p:bgPr>
    </p:bg>
    <p:spTree>
      <p:nvGrpSpPr>
        <p:cNvPr id="1" name=""/>
        <p:cNvGrpSpPr/>
        <p:nvPr/>
      </p:nvGrpSpPr>
      <p:grpSpPr>
        <a:xfrm>
          <a:off x="0" y="0"/>
          <a:ext cx="0" cy="0"/>
          <a:chOff x="0" y="0"/>
          <a:chExt cx="0" cy="0"/>
        </a:xfrm>
      </p:grpSpPr>
      <p:sp>
        <p:nvSpPr>
          <p:cNvPr id="97" name="We specialise in designing and building unique subscription video services"/>
          <p:cNvSpPr txBox="1">
            <a:spLocks noGrp="1"/>
          </p:cNvSpPr>
          <p:nvPr>
            <p:ph type="body" sz="quarter" idx="13"/>
          </p:nvPr>
        </p:nvSpPr>
        <p:spPr>
          <a:xfrm>
            <a:off x="1778000" y="5783579"/>
            <a:ext cx="17768989" cy="2148841"/>
          </a:xfrm>
          <a:prstGeom prst="rect">
            <a:avLst/>
          </a:prstGeom>
        </p:spPr>
        <p:txBody>
          <a:bodyPr lIns="0" tIns="0" rIns="0" bIns="0">
            <a:spAutoFit/>
          </a:bodyPr>
          <a:lstStyle>
            <a:lvl1pPr marL="0" indent="0" defTabSz="365759">
              <a:lnSpc>
                <a:spcPct val="80000"/>
              </a:lnSpc>
              <a:spcBef>
                <a:spcPts val="0"/>
              </a:spcBef>
              <a:buSzTx/>
              <a:buNone/>
              <a:tabLst>
                <a:tab pos="749300" algn="l"/>
              </a:tabLst>
              <a:defRPr sz="8200" b="1" spc="-164">
                <a:solidFill>
                  <a:srgbClr val="101010"/>
                </a:solidFill>
              </a:defRPr>
            </a:lvl1pPr>
          </a:lstStyle>
          <a:p>
            <a:r>
              <a:t>We specialise in designing and building unique subscription video services</a:t>
            </a:r>
          </a:p>
        </p:txBody>
      </p:sp>
      <p:sp>
        <p:nvSpPr>
          <p:cNvPr id="98"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chemeClr val="accent2">
                    <a:hueOff val="10585974"/>
                    <a:satOff val="-48146"/>
                    <a:lumOff val="-45882"/>
                  </a:schemeClr>
                </a:solidFill>
              </a:defRPr>
            </a:lvl1pPr>
          </a:lstStyle>
          <a:p>
            <a:fld id="{86CB4B4D-7CA3-9044-876B-883B54F8677D}" type="slidenum">
              <a:t>‹#›</a:t>
            </a:fld>
            <a:endParaRPr/>
          </a:p>
        </p:txBody>
      </p:sp>
      <p:sp>
        <p:nvSpPr>
          <p:cNvPr id="99"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2">
                    <a:hueOff val="10585974"/>
                    <a:satOff val="-48146"/>
                    <a:lumOff val="-45882"/>
                  </a:schemeClr>
                </a:solidFill>
              </a:defRPr>
            </a:lvl1pPr>
          </a:lstStyle>
          <a:p>
            <a:r>
              <a:t>Subtitle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tatement 2">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106" name="We specialise in designing and building unique subscription video services"/>
          <p:cNvSpPr txBox="1">
            <a:spLocks noGrp="1"/>
          </p:cNvSpPr>
          <p:nvPr>
            <p:ph type="body" sz="quarter" idx="13"/>
          </p:nvPr>
        </p:nvSpPr>
        <p:spPr>
          <a:xfrm>
            <a:off x="1778000" y="5783579"/>
            <a:ext cx="17768989" cy="2148841"/>
          </a:xfrm>
          <a:prstGeom prst="rect">
            <a:avLst/>
          </a:prstGeom>
        </p:spPr>
        <p:txBody>
          <a:bodyPr lIns="0" tIns="0" rIns="0" bIns="0">
            <a:spAutoFit/>
          </a:bodyPr>
          <a:lstStyle/>
          <a:p>
            <a:pPr marL="0" indent="0" defTabSz="365759">
              <a:lnSpc>
                <a:spcPct val="80000"/>
              </a:lnSpc>
              <a:spcBef>
                <a:spcPts val="0"/>
              </a:spcBef>
              <a:buSzTx/>
              <a:buNone/>
              <a:tabLst>
                <a:tab pos="749300" algn="l"/>
              </a:tabLst>
              <a:defRPr sz="8200" b="1" spc="-164">
                <a:solidFill>
                  <a:srgbClr val="FFFFFF"/>
                </a:solidFill>
              </a:defRPr>
            </a:pPr>
            <a:r>
              <a:rPr>
                <a:solidFill>
                  <a:schemeClr val="accent2"/>
                </a:solidFill>
              </a:rPr>
              <a:t>We specialise</a:t>
            </a:r>
            <a:r>
              <a:t> in designing and building unique subscription video services</a:t>
            </a:r>
          </a:p>
        </p:txBody>
      </p:sp>
      <p:sp>
        <p:nvSpPr>
          <p:cNvPr id="10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08" name="Subtitle"/>
          <p:cNvSpPr txBox="1"/>
          <p:nvPr/>
        </p:nvSpPr>
        <p:spPr>
          <a:xfrm>
            <a:off x="1778000" y="1206500"/>
            <a:ext cx="19440119" cy="358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rgbClr val="FFFFFF"/>
                </a:solidFill>
              </a:defRPr>
            </a:lvl1pPr>
          </a:lstStyle>
          <a:p>
            <a:r>
              <a:t>Subtitle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ouble Statement ">
    <p:bg>
      <p:bgPr>
        <a:solidFill>
          <a:srgbClr val="202020"/>
        </a:solidFill>
        <a:effectLst/>
      </p:bgPr>
    </p:bg>
    <p:spTree>
      <p:nvGrpSpPr>
        <p:cNvPr id="1" name=""/>
        <p:cNvGrpSpPr/>
        <p:nvPr/>
      </p:nvGrpSpPr>
      <p:grpSpPr>
        <a:xfrm>
          <a:off x="0" y="0"/>
          <a:ext cx="0" cy="0"/>
          <a:chOff x="0" y="0"/>
          <a:chExt cx="0" cy="0"/>
        </a:xfrm>
      </p:grpSpPr>
      <p:sp>
        <p:nvSpPr>
          <p:cNvPr id="115" name="Rectangle"/>
          <p:cNvSpPr/>
          <p:nvPr/>
        </p:nvSpPr>
        <p:spPr>
          <a:xfrm>
            <a:off x="12203558" y="0"/>
            <a:ext cx="12214024" cy="13716001"/>
          </a:xfrm>
          <a:prstGeom prst="rect">
            <a:avLst/>
          </a:prstGeom>
          <a:solidFill>
            <a:schemeClr val="accent4"/>
          </a:solidFill>
          <a:ln w="12700">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11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17" name="Statement goes here lorem ipsum donor for life"/>
          <p:cNvSpPr txBox="1">
            <a:spLocks noGrp="1"/>
          </p:cNvSpPr>
          <p:nvPr>
            <p:ph type="body" sz="quarter" idx="13"/>
          </p:nvPr>
        </p:nvSpPr>
        <p:spPr>
          <a:xfrm>
            <a:off x="1778000" y="5187768"/>
            <a:ext cx="9466320" cy="320838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1"/>
                </a:solidFill>
              </a:defRPr>
            </a:lvl1pPr>
          </a:lstStyle>
          <a:p>
            <a:r>
              <a:t>Statement goes here lorem ipsum donor for life</a:t>
            </a:r>
          </a:p>
        </p:txBody>
      </p:sp>
      <p:sp>
        <p:nvSpPr>
          <p:cNvPr id="118" name="Statement goes here lorem ipsum donor for life"/>
          <p:cNvSpPr txBox="1">
            <a:spLocks noGrp="1"/>
          </p:cNvSpPr>
          <p:nvPr>
            <p:ph type="body" sz="quarter" idx="14"/>
          </p:nvPr>
        </p:nvSpPr>
        <p:spPr>
          <a:xfrm>
            <a:off x="13829721" y="5187768"/>
            <a:ext cx="9466320" cy="320838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Statement goes here lorem ipsum donor for life</a:t>
            </a:r>
          </a:p>
        </p:txBody>
      </p:sp>
      <p:sp>
        <p:nvSpPr>
          <p:cNvPr id="119"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3">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12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27" name="Lorem ipsum dolor et amet itamedu apper domai te."/>
          <p:cNvSpPr txBox="1">
            <a:spLocks noGrp="1"/>
          </p:cNvSpPr>
          <p:nvPr>
            <p:ph type="body" sz="quarter" idx="13"/>
          </p:nvPr>
        </p:nvSpPr>
        <p:spPr>
          <a:xfrm>
            <a:off x="1778000" y="4579619"/>
            <a:ext cx="14189100" cy="4556762"/>
          </a:xfrm>
          <a:prstGeom prst="rect">
            <a:avLst/>
          </a:prstGeom>
        </p:spPr>
        <p:txBody>
          <a:bodyPr lIns="0" tIns="0" rIns="0" bIns="0">
            <a:spAutoFit/>
          </a:bodyPr>
          <a:lstStyle>
            <a:lvl1pPr marL="0" indent="0" defTabSz="470262">
              <a:lnSpc>
                <a:spcPct val="80000"/>
              </a:lnSpc>
              <a:spcBef>
                <a:spcPts val="0"/>
              </a:spcBef>
              <a:buSzTx/>
              <a:buNone/>
              <a:tabLst/>
              <a:defRPr sz="12000" b="1" spc="-479">
                <a:solidFill>
                  <a:srgbClr val="FFFFFF"/>
                </a:solidFill>
              </a:defRPr>
            </a:lvl1pPr>
          </a:lstStyle>
          <a:p>
            <a:r>
              <a:t>Lorem ipsum dolor et amet itamedu apper domai te.</a:t>
            </a:r>
          </a:p>
        </p:txBody>
      </p:sp>
      <p:sp>
        <p:nvSpPr>
          <p:cNvPr id="128" name="Ut enimad minim veniam, quis nostrud exercitation ullamco laboris nisi utamino aliquip ex ea commodo co nse quat."/>
          <p:cNvSpPr txBox="1">
            <a:spLocks noGrp="1"/>
          </p:cNvSpPr>
          <p:nvPr>
            <p:ph type="body" sz="quarter" idx="14"/>
          </p:nvPr>
        </p:nvSpPr>
        <p:spPr>
          <a:xfrm>
            <a:off x="16560260" y="4289068"/>
            <a:ext cx="6037907" cy="5137864"/>
          </a:xfrm>
          <a:prstGeom prst="rect">
            <a:avLst/>
          </a:prstGeom>
        </p:spPr>
        <p:txBody>
          <a:bodyPr lIns="52251" tIns="52251" rIns="52251" bIns="52251">
            <a:noAutofit/>
          </a:bodyPr>
          <a:lstStyle/>
          <a:p>
            <a:pPr marL="0" indent="0" defTabSz="365759">
              <a:lnSpc>
                <a:spcPct val="120000"/>
              </a:lnSpc>
              <a:spcBef>
                <a:spcPts val="0"/>
              </a:spcBef>
              <a:buSzTx/>
              <a:buNone/>
              <a:tabLst>
                <a:tab pos="749300" algn="l"/>
              </a:tabLst>
              <a:defRPr sz="4000" b="1" spc="-39">
                <a:solidFill>
                  <a:srgbClr val="FFFFFF"/>
                </a:solidFill>
              </a:defRPr>
            </a:pPr>
            <a:r>
              <a:rPr>
                <a:solidFill>
                  <a:schemeClr val="accent2">
                    <a:hueOff val="10585974"/>
                    <a:satOff val="-48146"/>
                    <a:lumOff val="-45882"/>
                  </a:schemeClr>
                </a:solidFill>
              </a:rPr>
              <a:t>Ut enimad </a:t>
            </a:r>
            <a:r>
              <a:t>minim veniam, quis nostrud exercitation ullamco laboris nisi utamino aliquip ex ea commodo co nse quat.</a:t>
            </a:r>
          </a:p>
        </p:txBody>
      </p:sp>
      <p:sp>
        <p:nvSpPr>
          <p:cNvPr id="129"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rgbClr val="FFFFFF"/>
                </a:solidFill>
              </a:defRPr>
            </a:lvl1pPr>
          </a:lstStyle>
          <a:p>
            <a:r>
              <a:t>Subtitle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ouble Statement  02">
    <p:spTree>
      <p:nvGrpSpPr>
        <p:cNvPr id="1" name=""/>
        <p:cNvGrpSpPr/>
        <p:nvPr/>
      </p:nvGrpSpPr>
      <p:grpSpPr>
        <a:xfrm>
          <a:off x="0" y="0"/>
          <a:ext cx="0" cy="0"/>
          <a:chOff x="0" y="0"/>
          <a:chExt cx="0" cy="0"/>
        </a:xfrm>
      </p:grpSpPr>
      <p:sp>
        <p:nvSpPr>
          <p:cNvPr id="136" name="Rectangle"/>
          <p:cNvSpPr/>
          <p:nvPr/>
        </p:nvSpPr>
        <p:spPr>
          <a:xfrm>
            <a:off x="12708181" y="0"/>
            <a:ext cx="11709401" cy="13716001"/>
          </a:xfrm>
          <a:prstGeom prst="rect">
            <a:avLst/>
          </a:prstGeom>
          <a:solidFill>
            <a:schemeClr val="accent4"/>
          </a:solidFill>
          <a:ln w="12700">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13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lvl1pPr>
              <a:defRPr>
                <a:solidFill>
                  <a:srgbClr val="FFFFFF"/>
                </a:solidFill>
              </a:defRPr>
            </a:lvl1pPr>
          </a:lstStyle>
          <a:p>
            <a:fld id="{86CB4B4D-7CA3-9044-876B-883B54F8677D}" type="slidenum">
              <a:t>‹#›</a:t>
            </a:fld>
            <a:endParaRPr/>
          </a:p>
        </p:txBody>
      </p:sp>
      <p:sp>
        <p:nvSpPr>
          <p:cNvPr id="138"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139" name="Project managers have the responsibility for the initiation, planning, execution, and closure of a project. The project manager is accountable for the costs, time, quality and people for the project(s) they are assigned."/>
          <p:cNvSpPr txBox="1">
            <a:spLocks noGrp="1"/>
          </p:cNvSpPr>
          <p:nvPr>
            <p:ph type="body" sz="quarter" idx="14"/>
          </p:nvPr>
        </p:nvSpPr>
        <p:spPr>
          <a:xfrm>
            <a:off x="1778000" y="6658783"/>
            <a:ext cx="9551095" cy="3891140"/>
          </a:xfrm>
          <a:prstGeom prst="rect">
            <a:avLst/>
          </a:prstGeom>
        </p:spPr>
        <p:txBody>
          <a:bodyPr lIns="52251" tIns="52251" rIns="52251" bIns="52251" anchor="t">
            <a:noAutofit/>
          </a:bodyPr>
          <a:lstStyle>
            <a:lvl1pPr marL="0" indent="0">
              <a:buSzTx/>
              <a:buNone/>
            </a:lvl1pPr>
          </a:lstStyle>
          <a:p>
            <a:r>
              <a:t>Project managers have the responsibility for the initiation, planning, execution, and closure of a project. The project manager is accountable for the costs, time, quality and people for the project(s) they are assigned.</a:t>
            </a:r>
          </a:p>
        </p:txBody>
      </p:sp>
      <p:sp>
        <p:nvSpPr>
          <p:cNvPr id="140" name="We lorem the Ipsum to the max"/>
          <p:cNvSpPr txBox="1">
            <a:spLocks noGrp="1"/>
          </p:cNvSpPr>
          <p:nvPr>
            <p:ph type="body" sz="quarter" idx="15"/>
          </p:nvPr>
        </p:nvSpPr>
        <p:spPr>
          <a:xfrm>
            <a:off x="1778000" y="3257517"/>
            <a:ext cx="9550400"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sp>
        <p:nvSpPr>
          <p:cNvPr id="141" name="Subheading"/>
          <p:cNvSpPr txBox="1">
            <a:spLocks noGrp="1"/>
          </p:cNvSpPr>
          <p:nvPr>
            <p:ph type="body" sz="quarter" idx="16"/>
          </p:nvPr>
        </p:nvSpPr>
        <p:spPr>
          <a:xfrm>
            <a:off x="1778000" y="5771903"/>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142" name="Project managers have the responsibility for the initiation, planning, execution, and closure of a project. The project manager is accountable for the costs, time, quality and people for the project(s) they are assigned."/>
          <p:cNvSpPr txBox="1">
            <a:spLocks noGrp="1"/>
          </p:cNvSpPr>
          <p:nvPr>
            <p:ph type="body" sz="quarter" idx="17"/>
          </p:nvPr>
        </p:nvSpPr>
        <p:spPr>
          <a:xfrm>
            <a:off x="13648266" y="6658783"/>
            <a:ext cx="9551095" cy="3891140"/>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 The project manager is accountable for the costs, time, quality and people for the project(s) they are assigned.</a:t>
            </a:r>
          </a:p>
        </p:txBody>
      </p:sp>
      <p:sp>
        <p:nvSpPr>
          <p:cNvPr id="143" name="We lorem the Ipsum to the max"/>
          <p:cNvSpPr txBox="1">
            <a:spLocks noGrp="1"/>
          </p:cNvSpPr>
          <p:nvPr>
            <p:ph type="body" sz="quarter" idx="18"/>
          </p:nvPr>
        </p:nvSpPr>
        <p:spPr>
          <a:xfrm>
            <a:off x="13648266" y="3257517"/>
            <a:ext cx="9550401"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144" name="Subheading"/>
          <p:cNvSpPr txBox="1">
            <a:spLocks noGrp="1"/>
          </p:cNvSpPr>
          <p:nvPr>
            <p:ph type="body" sz="quarter" idx="19"/>
          </p:nvPr>
        </p:nvSpPr>
        <p:spPr>
          <a:xfrm>
            <a:off x="13648266" y="5771903"/>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2"/>
                </a:solidFill>
              </a:defRPr>
            </a:lvl1pPr>
          </a:lstStyle>
          <a:p>
            <a:r>
              <a:t>Subheading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ltatre Global">
    <p:bg>
      <p:bgPr>
        <a:solidFill>
          <a:srgbClr val="202020"/>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
        <p:nvSpPr>
          <p:cNvPr id="152" name="Deltatre powers  the world’s best video experiences."/>
          <p:cNvSpPr txBox="1">
            <a:spLocks noGrp="1"/>
          </p:cNvSpPr>
          <p:nvPr>
            <p:ph type="body" sz="quarter" idx="13"/>
          </p:nvPr>
        </p:nvSpPr>
        <p:spPr>
          <a:xfrm>
            <a:off x="1778000" y="4754879"/>
            <a:ext cx="13033575" cy="4206241"/>
          </a:xfrm>
          <a:prstGeom prst="rect">
            <a:avLst/>
          </a:prstGeom>
        </p:spPr>
        <p:txBody>
          <a:bodyPr lIns="0" tIns="0" rIns="0" bIns="0">
            <a:spAutoFit/>
          </a:bodyPr>
          <a:lstStyle/>
          <a:p>
            <a:pPr marL="0" indent="0" defTabSz="470262">
              <a:lnSpc>
                <a:spcPct val="70000"/>
              </a:lnSpc>
              <a:spcBef>
                <a:spcPts val="0"/>
              </a:spcBef>
              <a:buSzTx/>
              <a:buNone/>
              <a:tabLst/>
              <a:defRPr sz="12000" b="1" spc="0">
                <a:solidFill>
                  <a:srgbClr val="FFFFFF"/>
                </a:solidFill>
              </a:defRPr>
            </a:pPr>
            <a:r>
              <a:rPr>
                <a:solidFill>
                  <a:schemeClr val="accent1">
                    <a:hueOff val="-744095"/>
                    <a:satOff val="1061"/>
                    <a:lumOff val="4117"/>
                  </a:schemeClr>
                </a:solidFill>
              </a:rPr>
              <a:t>Deltatre </a:t>
            </a:r>
            <a:r>
              <a:t>powers </a:t>
            </a:r>
            <a:br/>
            <a:r>
              <a:t>the world’s best video experiences.</a:t>
            </a:r>
          </a:p>
        </p:txBody>
      </p:sp>
      <p:sp>
        <p:nvSpPr>
          <p:cNvPr id="153" name="Global team of 400+ experts delivering cutting edge technology and user experiences"/>
          <p:cNvSpPr txBox="1">
            <a:spLocks noGrp="1"/>
          </p:cNvSpPr>
          <p:nvPr>
            <p:ph type="body" sz="quarter" idx="14"/>
          </p:nvPr>
        </p:nvSpPr>
        <p:spPr>
          <a:xfrm>
            <a:off x="17483061" y="6304485"/>
            <a:ext cx="6693823"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p>
            <a:pPr marL="0" indent="0" defTabSz="365759">
              <a:lnSpc>
                <a:spcPct val="100000"/>
              </a:lnSpc>
              <a:buSzTx/>
              <a:buNone/>
              <a:tabLst>
                <a:tab pos="749300" algn="l"/>
              </a:tabLst>
              <a:defRPr spc="-56">
                <a:solidFill>
                  <a:srgbClr val="A5A5A5"/>
                </a:solidFill>
              </a:defRPr>
            </a:pPr>
            <a:r>
              <a:t>Global team of 400+ experts delivering cutting edge </a:t>
            </a:r>
            <a:r>
              <a:rPr spc="-112"/>
              <a:t>technology and user experiences</a:t>
            </a:r>
          </a:p>
        </p:txBody>
      </p:sp>
      <p:sp>
        <p:nvSpPr>
          <p:cNvPr id="154" name="23 years of business with hundreds of awards"/>
          <p:cNvSpPr txBox="1">
            <a:spLocks noGrp="1"/>
          </p:cNvSpPr>
          <p:nvPr>
            <p:ph type="body" sz="quarter" idx="15"/>
          </p:nvPr>
        </p:nvSpPr>
        <p:spPr>
          <a:xfrm>
            <a:off x="17483061" y="7720646"/>
            <a:ext cx="4846948"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lvl1pPr marL="0" indent="0" defTabSz="365759">
              <a:lnSpc>
                <a:spcPct val="100000"/>
              </a:lnSpc>
              <a:buSzTx/>
              <a:buNone/>
              <a:tabLst>
                <a:tab pos="749300" algn="l"/>
              </a:tabLst>
              <a:defRPr spc="-56">
                <a:solidFill>
                  <a:srgbClr val="A5A5A5"/>
                </a:solidFill>
              </a:defRPr>
            </a:lvl1pPr>
          </a:lstStyle>
          <a:p>
            <a:r>
              <a:t>23 years of business with hundreds of awards</a:t>
            </a:r>
          </a:p>
        </p:txBody>
      </p:sp>
      <p:sp>
        <p:nvSpPr>
          <p:cNvPr id="155" name="London, Sydney, New York, Prague, Brno, Singapore and Skopje"/>
          <p:cNvSpPr txBox="1">
            <a:spLocks noGrp="1"/>
          </p:cNvSpPr>
          <p:nvPr>
            <p:ph type="body" sz="quarter" idx="16"/>
          </p:nvPr>
        </p:nvSpPr>
        <p:spPr>
          <a:xfrm>
            <a:off x="17483061" y="4888324"/>
            <a:ext cx="5245786" cy="917304"/>
          </a:xfrm>
          <a:prstGeom prst="rect">
            <a:avLst/>
          </a:prstGeom>
          <a:effectLst>
            <a:outerShdw blurRad="203200" dist="50800" dir="3180000" rotWithShape="0">
              <a:schemeClr val="accent1">
                <a:hueOff val="-613186"/>
                <a:satOff val="-90099"/>
                <a:lumOff val="-60392"/>
                <a:alpha val="25000"/>
              </a:schemeClr>
            </a:outerShdw>
          </a:effectLst>
        </p:spPr>
        <p:txBody>
          <a:bodyPr lIns="52251" tIns="52251" rIns="52251" bIns="52251" anchor="t">
            <a:spAutoFit/>
          </a:bodyPr>
          <a:lstStyle>
            <a:lvl1pPr marL="0" indent="0" defTabSz="365759">
              <a:lnSpc>
                <a:spcPct val="100000"/>
              </a:lnSpc>
              <a:buSzTx/>
              <a:buNone/>
              <a:tabLst>
                <a:tab pos="749300" algn="l"/>
              </a:tabLst>
              <a:defRPr spc="-56">
                <a:solidFill>
                  <a:srgbClr val="A5A5A5"/>
                </a:solidFill>
              </a:defRPr>
            </a:lvl1pPr>
          </a:lstStyle>
          <a:p>
            <a:r>
              <a:t>London, Sydney, New York, Prague, Brno, Singapore and Skopje</a:t>
            </a:r>
          </a:p>
        </p:txBody>
      </p:sp>
      <p:grpSp>
        <p:nvGrpSpPr>
          <p:cNvPr id="158" name="Group"/>
          <p:cNvGrpSpPr/>
          <p:nvPr/>
        </p:nvGrpSpPr>
        <p:grpSpPr>
          <a:xfrm>
            <a:off x="15775409" y="6316449"/>
            <a:ext cx="840546" cy="873056"/>
            <a:chOff x="0" y="0"/>
            <a:chExt cx="840545" cy="873055"/>
          </a:xfrm>
        </p:grpSpPr>
        <p:sp>
          <p:nvSpPr>
            <p:cNvPr id="156" name="Male"/>
            <p:cNvSpPr/>
            <p:nvPr/>
          </p:nvSpPr>
          <p:spPr>
            <a:xfrm>
              <a:off x="-1" y="0"/>
              <a:ext cx="323557" cy="873056"/>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57" name="Female"/>
            <p:cNvSpPr/>
            <p:nvPr/>
          </p:nvSpPr>
          <p:spPr>
            <a:xfrm>
              <a:off x="445826" y="0"/>
              <a:ext cx="394720" cy="873056"/>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sp>
        <p:nvSpPr>
          <p:cNvPr id="159" name="Trophy"/>
          <p:cNvSpPr>
            <a:spLocks noGrp="1"/>
          </p:cNvSpPr>
          <p:nvPr>
            <p:ph type="body" sz="quarter" idx="17"/>
          </p:nvPr>
        </p:nvSpPr>
        <p:spPr>
          <a:xfrm>
            <a:off x="15775409" y="7699237"/>
            <a:ext cx="840546" cy="1016001"/>
          </a:xfrm>
          <a:custGeom>
            <a:avLst/>
            <a:gdLst/>
            <a:ahLst/>
            <a:cxnLst>
              <a:cxn ang="0">
                <a:pos x="wd2" y="hd2"/>
              </a:cxn>
              <a:cxn ang="5400000">
                <a:pos x="wd2" y="hd2"/>
              </a:cxn>
              <a:cxn ang="10800000">
                <a:pos x="wd2" y="hd2"/>
              </a:cxn>
              <a:cxn ang="16200000">
                <a:pos x="wd2" y="hd2"/>
              </a:cxn>
            </a:cxnLst>
            <a:rect l="0" t="0" r="r" b="b"/>
            <a:pathLst>
              <a:path w="21600" h="21600"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rgbClr val="929292"/>
          </a:solidFill>
        </p:spPr>
        <p:txBody>
          <a:bodyPr lIns="0" tIns="0" rIns="0" bIns="0">
            <a:noAutofit/>
          </a:bodyPr>
          <a:lstStyle/>
          <a:p>
            <a:pPr marL="0" indent="0"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nvGrpSpPr>
          <p:cNvPr id="269" name="Group"/>
          <p:cNvGrpSpPr/>
          <p:nvPr/>
        </p:nvGrpSpPr>
        <p:grpSpPr>
          <a:xfrm>
            <a:off x="15404003" y="4750075"/>
            <a:ext cx="1583356" cy="1016001"/>
            <a:chOff x="0" y="0"/>
            <a:chExt cx="1583354" cy="1015999"/>
          </a:xfrm>
        </p:grpSpPr>
        <p:sp>
          <p:nvSpPr>
            <p:cNvPr id="160" name="Shape"/>
            <p:cNvSpPr/>
            <p:nvPr/>
          </p:nvSpPr>
          <p:spPr>
            <a:xfrm>
              <a:off x="430638" y="0"/>
              <a:ext cx="267506" cy="394400"/>
            </a:xfrm>
            <a:custGeom>
              <a:avLst/>
              <a:gdLst/>
              <a:ahLst/>
              <a:cxnLst>
                <a:cxn ang="0">
                  <a:pos x="wd2" y="hd2"/>
                </a:cxn>
                <a:cxn ang="5400000">
                  <a:pos x="wd2" y="hd2"/>
                </a:cxn>
                <a:cxn ang="10800000">
                  <a:pos x="wd2" y="hd2"/>
                </a:cxn>
                <a:cxn ang="16200000">
                  <a:pos x="wd2" y="hd2"/>
                </a:cxn>
              </a:cxnLst>
              <a:rect l="0" t="0" r="r" b="b"/>
              <a:pathLst>
                <a:path w="21600" h="21600" extrusionOk="0">
                  <a:moveTo>
                    <a:pt x="13519" y="0"/>
                  </a:moveTo>
                  <a:lnTo>
                    <a:pt x="12261" y="219"/>
                  </a:lnTo>
                  <a:lnTo>
                    <a:pt x="11810" y="983"/>
                  </a:lnTo>
                  <a:lnTo>
                    <a:pt x="10561" y="893"/>
                  </a:lnTo>
                  <a:lnTo>
                    <a:pt x="9394" y="2053"/>
                  </a:lnTo>
                  <a:lnTo>
                    <a:pt x="9335" y="2819"/>
                  </a:lnTo>
                  <a:lnTo>
                    <a:pt x="10169" y="3759"/>
                  </a:lnTo>
                  <a:lnTo>
                    <a:pt x="9435" y="3215"/>
                  </a:lnTo>
                  <a:lnTo>
                    <a:pt x="8952" y="3057"/>
                  </a:lnTo>
                  <a:lnTo>
                    <a:pt x="8109" y="2402"/>
                  </a:lnTo>
                  <a:lnTo>
                    <a:pt x="7183" y="3364"/>
                  </a:lnTo>
                  <a:lnTo>
                    <a:pt x="6791" y="2819"/>
                  </a:lnTo>
                  <a:lnTo>
                    <a:pt x="5693" y="2838"/>
                  </a:lnTo>
                  <a:lnTo>
                    <a:pt x="4608" y="3125"/>
                  </a:lnTo>
                  <a:lnTo>
                    <a:pt x="3760" y="3561"/>
                  </a:lnTo>
                  <a:lnTo>
                    <a:pt x="3924" y="4306"/>
                  </a:lnTo>
                  <a:lnTo>
                    <a:pt x="3409" y="4476"/>
                  </a:lnTo>
                  <a:lnTo>
                    <a:pt x="2192" y="5528"/>
                  </a:lnTo>
                  <a:lnTo>
                    <a:pt x="1869" y="6093"/>
                  </a:lnTo>
                  <a:lnTo>
                    <a:pt x="2835" y="6572"/>
                  </a:lnTo>
                  <a:lnTo>
                    <a:pt x="2703" y="7055"/>
                  </a:lnTo>
                  <a:lnTo>
                    <a:pt x="1418" y="7664"/>
                  </a:lnTo>
                  <a:lnTo>
                    <a:pt x="59" y="8257"/>
                  </a:lnTo>
                  <a:lnTo>
                    <a:pt x="0" y="8715"/>
                  </a:lnTo>
                  <a:lnTo>
                    <a:pt x="802" y="9191"/>
                  </a:lnTo>
                  <a:lnTo>
                    <a:pt x="2311" y="9478"/>
                  </a:lnTo>
                  <a:lnTo>
                    <a:pt x="1609" y="9519"/>
                  </a:lnTo>
                  <a:lnTo>
                    <a:pt x="675" y="9874"/>
                  </a:lnTo>
                  <a:lnTo>
                    <a:pt x="1285" y="10529"/>
                  </a:lnTo>
                  <a:lnTo>
                    <a:pt x="1709" y="10857"/>
                  </a:lnTo>
                  <a:lnTo>
                    <a:pt x="2575" y="10768"/>
                  </a:lnTo>
                  <a:lnTo>
                    <a:pt x="3510" y="10721"/>
                  </a:lnTo>
                  <a:lnTo>
                    <a:pt x="4243" y="10811"/>
                  </a:lnTo>
                  <a:lnTo>
                    <a:pt x="5210" y="11377"/>
                  </a:lnTo>
                  <a:lnTo>
                    <a:pt x="5210" y="11772"/>
                  </a:lnTo>
                  <a:lnTo>
                    <a:pt x="5661" y="12119"/>
                  </a:lnTo>
                  <a:lnTo>
                    <a:pt x="6085" y="13061"/>
                  </a:lnTo>
                  <a:lnTo>
                    <a:pt x="6377" y="13627"/>
                  </a:lnTo>
                  <a:lnTo>
                    <a:pt x="6568" y="13936"/>
                  </a:lnTo>
                  <a:lnTo>
                    <a:pt x="6176" y="14650"/>
                  </a:lnTo>
                  <a:lnTo>
                    <a:pt x="6468" y="14848"/>
                  </a:lnTo>
                  <a:lnTo>
                    <a:pt x="6819" y="14740"/>
                  </a:lnTo>
                  <a:lnTo>
                    <a:pt x="7142" y="15006"/>
                  </a:lnTo>
                  <a:lnTo>
                    <a:pt x="7758" y="15463"/>
                  </a:lnTo>
                  <a:lnTo>
                    <a:pt x="7019" y="15266"/>
                  </a:lnTo>
                  <a:lnTo>
                    <a:pt x="6700" y="15287"/>
                  </a:lnTo>
                  <a:lnTo>
                    <a:pt x="6568" y="15661"/>
                  </a:lnTo>
                  <a:lnTo>
                    <a:pt x="6600" y="16140"/>
                  </a:lnTo>
                  <a:lnTo>
                    <a:pt x="7019" y="16357"/>
                  </a:lnTo>
                  <a:lnTo>
                    <a:pt x="7343" y="16270"/>
                  </a:lnTo>
                  <a:lnTo>
                    <a:pt x="7534" y="16159"/>
                  </a:lnTo>
                  <a:lnTo>
                    <a:pt x="7944" y="15921"/>
                  </a:lnTo>
                  <a:lnTo>
                    <a:pt x="7858" y="16447"/>
                  </a:lnTo>
                  <a:lnTo>
                    <a:pt x="7726" y="16725"/>
                  </a:lnTo>
                  <a:lnTo>
                    <a:pt x="7183" y="16972"/>
                  </a:lnTo>
                  <a:lnTo>
                    <a:pt x="6860" y="17708"/>
                  </a:lnTo>
                  <a:lnTo>
                    <a:pt x="7083" y="17927"/>
                  </a:lnTo>
                  <a:lnTo>
                    <a:pt x="6951" y="18363"/>
                  </a:lnTo>
                  <a:lnTo>
                    <a:pt x="7434" y="18910"/>
                  </a:lnTo>
                  <a:lnTo>
                    <a:pt x="7502" y="19414"/>
                  </a:lnTo>
                  <a:lnTo>
                    <a:pt x="7666" y="19764"/>
                  </a:lnTo>
                  <a:lnTo>
                    <a:pt x="8268" y="20419"/>
                  </a:lnTo>
                  <a:lnTo>
                    <a:pt x="8532" y="20923"/>
                  </a:lnTo>
                  <a:lnTo>
                    <a:pt x="8851" y="21183"/>
                  </a:lnTo>
                  <a:lnTo>
                    <a:pt x="9558" y="21201"/>
                  </a:lnTo>
                  <a:lnTo>
                    <a:pt x="10078" y="21600"/>
                  </a:lnTo>
                  <a:lnTo>
                    <a:pt x="10593" y="21557"/>
                  </a:lnTo>
                  <a:lnTo>
                    <a:pt x="10752" y="21093"/>
                  </a:lnTo>
                  <a:lnTo>
                    <a:pt x="10916" y="20685"/>
                  </a:lnTo>
                  <a:lnTo>
                    <a:pt x="10784" y="20268"/>
                  </a:lnTo>
                  <a:lnTo>
                    <a:pt x="11367" y="19850"/>
                  </a:lnTo>
                  <a:lnTo>
                    <a:pt x="11527" y="19504"/>
                  </a:lnTo>
                  <a:lnTo>
                    <a:pt x="11559" y="19108"/>
                  </a:lnTo>
                  <a:lnTo>
                    <a:pt x="11851" y="18759"/>
                  </a:lnTo>
                  <a:lnTo>
                    <a:pt x="12366" y="18611"/>
                  </a:lnTo>
                  <a:lnTo>
                    <a:pt x="12817" y="18475"/>
                  </a:lnTo>
                  <a:lnTo>
                    <a:pt x="13068" y="18453"/>
                  </a:lnTo>
                  <a:lnTo>
                    <a:pt x="13811" y="18036"/>
                  </a:lnTo>
                  <a:lnTo>
                    <a:pt x="14326" y="17380"/>
                  </a:lnTo>
                  <a:lnTo>
                    <a:pt x="14677" y="17120"/>
                  </a:lnTo>
                  <a:lnTo>
                    <a:pt x="15068" y="17120"/>
                  </a:lnTo>
                  <a:lnTo>
                    <a:pt x="16099" y="16904"/>
                  </a:lnTo>
                  <a:lnTo>
                    <a:pt x="17060" y="16379"/>
                  </a:lnTo>
                  <a:lnTo>
                    <a:pt x="18027" y="15791"/>
                  </a:lnTo>
                  <a:lnTo>
                    <a:pt x="17516" y="15745"/>
                  </a:lnTo>
                  <a:lnTo>
                    <a:pt x="16609" y="15702"/>
                  </a:lnTo>
                  <a:lnTo>
                    <a:pt x="17001" y="15334"/>
                  </a:lnTo>
                  <a:lnTo>
                    <a:pt x="16901" y="14830"/>
                  </a:lnTo>
                  <a:lnTo>
                    <a:pt x="17325" y="15266"/>
                  </a:lnTo>
                  <a:lnTo>
                    <a:pt x="17607" y="15525"/>
                  </a:lnTo>
                  <a:lnTo>
                    <a:pt x="18218" y="15395"/>
                  </a:lnTo>
                  <a:lnTo>
                    <a:pt x="18090" y="14808"/>
                  </a:lnTo>
                  <a:lnTo>
                    <a:pt x="17644" y="14323"/>
                  </a:lnTo>
                  <a:lnTo>
                    <a:pt x="17161" y="14134"/>
                  </a:lnTo>
                  <a:lnTo>
                    <a:pt x="17325" y="13936"/>
                  </a:lnTo>
                  <a:lnTo>
                    <a:pt x="18027" y="14264"/>
                  </a:lnTo>
                  <a:lnTo>
                    <a:pt x="18027" y="13915"/>
                  </a:lnTo>
                  <a:lnTo>
                    <a:pt x="17575" y="13343"/>
                  </a:lnTo>
                  <a:lnTo>
                    <a:pt x="18090" y="13343"/>
                  </a:lnTo>
                  <a:lnTo>
                    <a:pt x="18574" y="13213"/>
                  </a:lnTo>
                  <a:lnTo>
                    <a:pt x="18701" y="12904"/>
                  </a:lnTo>
                  <a:lnTo>
                    <a:pt x="18291" y="12557"/>
                  </a:lnTo>
                  <a:lnTo>
                    <a:pt x="19052" y="12496"/>
                  </a:lnTo>
                  <a:lnTo>
                    <a:pt x="18610" y="11704"/>
                  </a:lnTo>
                  <a:lnTo>
                    <a:pt x="18993" y="11642"/>
                  </a:lnTo>
                  <a:lnTo>
                    <a:pt x="18893" y="10811"/>
                  </a:lnTo>
                  <a:lnTo>
                    <a:pt x="18250" y="10264"/>
                  </a:lnTo>
                  <a:lnTo>
                    <a:pt x="18833" y="9936"/>
                  </a:lnTo>
                  <a:lnTo>
                    <a:pt x="19376" y="9896"/>
                  </a:lnTo>
                  <a:lnTo>
                    <a:pt x="18966" y="9172"/>
                  </a:lnTo>
                  <a:lnTo>
                    <a:pt x="18966" y="7883"/>
                  </a:lnTo>
                  <a:lnTo>
                    <a:pt x="19216" y="7055"/>
                  </a:lnTo>
                  <a:lnTo>
                    <a:pt x="19640" y="6075"/>
                  </a:lnTo>
                  <a:lnTo>
                    <a:pt x="18833" y="6007"/>
                  </a:lnTo>
                  <a:lnTo>
                    <a:pt x="19959" y="5766"/>
                  </a:lnTo>
                  <a:lnTo>
                    <a:pt x="20151" y="5438"/>
                  </a:lnTo>
                  <a:lnTo>
                    <a:pt x="21600" y="4347"/>
                  </a:lnTo>
                  <a:lnTo>
                    <a:pt x="21409" y="3651"/>
                  </a:lnTo>
                  <a:lnTo>
                    <a:pt x="20342" y="3323"/>
                  </a:lnTo>
                  <a:lnTo>
                    <a:pt x="18610" y="3979"/>
                  </a:lnTo>
                  <a:lnTo>
                    <a:pt x="17735" y="4566"/>
                  </a:lnTo>
                  <a:lnTo>
                    <a:pt x="18127" y="3623"/>
                  </a:lnTo>
                  <a:lnTo>
                    <a:pt x="17808" y="3017"/>
                  </a:lnTo>
                  <a:lnTo>
                    <a:pt x="17124" y="3543"/>
                  </a:lnTo>
                  <a:lnTo>
                    <a:pt x="16067" y="2949"/>
                  </a:lnTo>
                  <a:lnTo>
                    <a:pt x="14809" y="3147"/>
                  </a:lnTo>
                  <a:lnTo>
                    <a:pt x="14649" y="2819"/>
                  </a:lnTo>
                  <a:lnTo>
                    <a:pt x="16550" y="2668"/>
                  </a:lnTo>
                  <a:lnTo>
                    <a:pt x="17899" y="2578"/>
                  </a:lnTo>
                  <a:lnTo>
                    <a:pt x="18542" y="1855"/>
                  </a:lnTo>
                  <a:lnTo>
                    <a:pt x="16317" y="288"/>
                  </a:lnTo>
                  <a:lnTo>
                    <a:pt x="135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1" name="Shape"/>
            <p:cNvSpPr/>
            <p:nvPr/>
          </p:nvSpPr>
          <p:spPr>
            <a:xfrm>
              <a:off x="350878" y="15974"/>
              <a:ext cx="129943" cy="179787"/>
            </a:xfrm>
            <a:custGeom>
              <a:avLst/>
              <a:gdLst/>
              <a:ahLst/>
              <a:cxnLst>
                <a:cxn ang="0">
                  <a:pos x="wd2" y="hd2"/>
                </a:cxn>
                <a:cxn ang="5400000">
                  <a:pos x="wd2" y="hd2"/>
                </a:cxn>
                <a:cxn ang="10800000">
                  <a:pos x="wd2" y="hd2"/>
                </a:cxn>
                <a:cxn ang="16200000">
                  <a:pos x="wd2" y="hd2"/>
                </a:cxn>
              </a:cxnLst>
              <a:rect l="0" t="0" r="r" b="b"/>
              <a:pathLst>
                <a:path w="21600" h="21600" extrusionOk="0">
                  <a:moveTo>
                    <a:pt x="13652" y="0"/>
                  </a:moveTo>
                  <a:lnTo>
                    <a:pt x="11532" y="719"/>
                  </a:lnTo>
                  <a:lnTo>
                    <a:pt x="11138" y="278"/>
                  </a:lnTo>
                  <a:lnTo>
                    <a:pt x="8942" y="434"/>
                  </a:lnTo>
                  <a:lnTo>
                    <a:pt x="7619" y="909"/>
                  </a:lnTo>
                  <a:lnTo>
                    <a:pt x="6625" y="1628"/>
                  </a:lnTo>
                  <a:lnTo>
                    <a:pt x="6090" y="3832"/>
                  </a:lnTo>
                  <a:lnTo>
                    <a:pt x="5301" y="2679"/>
                  </a:lnTo>
                  <a:lnTo>
                    <a:pt x="4429" y="2496"/>
                  </a:lnTo>
                  <a:lnTo>
                    <a:pt x="3312" y="3981"/>
                  </a:lnTo>
                  <a:lnTo>
                    <a:pt x="1924" y="4591"/>
                  </a:lnTo>
                  <a:lnTo>
                    <a:pt x="1051" y="4740"/>
                  </a:lnTo>
                  <a:lnTo>
                    <a:pt x="0" y="5459"/>
                  </a:lnTo>
                  <a:lnTo>
                    <a:pt x="122" y="6700"/>
                  </a:lnTo>
                  <a:lnTo>
                    <a:pt x="995" y="7704"/>
                  </a:lnTo>
                  <a:lnTo>
                    <a:pt x="1595" y="9101"/>
                  </a:lnTo>
                  <a:lnTo>
                    <a:pt x="2918" y="10207"/>
                  </a:lnTo>
                  <a:lnTo>
                    <a:pt x="5423" y="10010"/>
                  </a:lnTo>
                  <a:lnTo>
                    <a:pt x="7084" y="10342"/>
                  </a:lnTo>
                  <a:lnTo>
                    <a:pt x="5968" y="11495"/>
                  </a:lnTo>
                  <a:lnTo>
                    <a:pt x="5367" y="11163"/>
                  </a:lnTo>
                  <a:lnTo>
                    <a:pt x="3378" y="11014"/>
                  </a:lnTo>
                  <a:lnTo>
                    <a:pt x="3706" y="12601"/>
                  </a:lnTo>
                  <a:lnTo>
                    <a:pt x="4701" y="13692"/>
                  </a:lnTo>
                  <a:lnTo>
                    <a:pt x="4513" y="14710"/>
                  </a:lnTo>
                  <a:lnTo>
                    <a:pt x="3190" y="15327"/>
                  </a:lnTo>
                  <a:lnTo>
                    <a:pt x="2646" y="16392"/>
                  </a:lnTo>
                  <a:lnTo>
                    <a:pt x="3772" y="16866"/>
                  </a:lnTo>
                  <a:lnTo>
                    <a:pt x="4767" y="18440"/>
                  </a:lnTo>
                  <a:lnTo>
                    <a:pt x="2852" y="17395"/>
                  </a:lnTo>
                  <a:lnTo>
                    <a:pt x="2383" y="17585"/>
                  </a:lnTo>
                  <a:lnTo>
                    <a:pt x="2777" y="19355"/>
                  </a:lnTo>
                  <a:lnTo>
                    <a:pt x="1389" y="19877"/>
                  </a:lnTo>
                  <a:lnTo>
                    <a:pt x="1529" y="20983"/>
                  </a:lnTo>
                  <a:lnTo>
                    <a:pt x="2918" y="21078"/>
                  </a:lnTo>
                  <a:lnTo>
                    <a:pt x="3978" y="21363"/>
                  </a:lnTo>
                  <a:lnTo>
                    <a:pt x="6090" y="20983"/>
                  </a:lnTo>
                  <a:lnTo>
                    <a:pt x="8013" y="21600"/>
                  </a:lnTo>
                  <a:lnTo>
                    <a:pt x="9937" y="20264"/>
                  </a:lnTo>
                  <a:lnTo>
                    <a:pt x="9937" y="19681"/>
                  </a:lnTo>
                  <a:lnTo>
                    <a:pt x="8679" y="19789"/>
                  </a:lnTo>
                  <a:lnTo>
                    <a:pt x="8614" y="19267"/>
                  </a:lnTo>
                  <a:lnTo>
                    <a:pt x="9608" y="18548"/>
                  </a:lnTo>
                  <a:lnTo>
                    <a:pt x="9937" y="17585"/>
                  </a:lnTo>
                  <a:lnTo>
                    <a:pt x="11063" y="16866"/>
                  </a:lnTo>
                  <a:lnTo>
                    <a:pt x="11720" y="15958"/>
                  </a:lnTo>
                  <a:lnTo>
                    <a:pt x="11138" y="14608"/>
                  </a:lnTo>
                  <a:lnTo>
                    <a:pt x="11663" y="14126"/>
                  </a:lnTo>
                  <a:lnTo>
                    <a:pt x="10669" y="13801"/>
                  </a:lnTo>
                  <a:lnTo>
                    <a:pt x="12864" y="13455"/>
                  </a:lnTo>
                  <a:lnTo>
                    <a:pt x="13315" y="12885"/>
                  </a:lnTo>
                  <a:lnTo>
                    <a:pt x="14854" y="12411"/>
                  </a:lnTo>
                  <a:lnTo>
                    <a:pt x="16026" y="9861"/>
                  </a:lnTo>
                  <a:lnTo>
                    <a:pt x="17227" y="8966"/>
                  </a:lnTo>
                  <a:lnTo>
                    <a:pt x="18954" y="6856"/>
                  </a:lnTo>
                  <a:lnTo>
                    <a:pt x="17359" y="6897"/>
                  </a:lnTo>
                  <a:lnTo>
                    <a:pt x="18016" y="6090"/>
                  </a:lnTo>
                  <a:lnTo>
                    <a:pt x="19817" y="5310"/>
                  </a:lnTo>
                  <a:lnTo>
                    <a:pt x="21600" y="3635"/>
                  </a:lnTo>
                  <a:lnTo>
                    <a:pt x="21600" y="2584"/>
                  </a:lnTo>
                  <a:lnTo>
                    <a:pt x="20277" y="1431"/>
                  </a:lnTo>
                  <a:lnTo>
                    <a:pt x="18682" y="909"/>
                  </a:lnTo>
                  <a:lnTo>
                    <a:pt x="16777" y="583"/>
                  </a:lnTo>
                  <a:lnTo>
                    <a:pt x="15182" y="278"/>
                  </a:lnTo>
                  <a:lnTo>
                    <a:pt x="1365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2" name="Shape"/>
            <p:cNvSpPr/>
            <p:nvPr/>
          </p:nvSpPr>
          <p:spPr>
            <a:xfrm>
              <a:off x="328581" y="80099"/>
              <a:ext cx="47473" cy="75415"/>
            </a:xfrm>
            <a:custGeom>
              <a:avLst/>
              <a:gdLst/>
              <a:ahLst/>
              <a:cxnLst>
                <a:cxn ang="0">
                  <a:pos x="wd2" y="hd2"/>
                </a:cxn>
                <a:cxn ang="5400000">
                  <a:pos x="wd2" y="hd2"/>
                </a:cxn>
                <a:cxn ang="10800000">
                  <a:pos x="wd2" y="hd2"/>
                </a:cxn>
                <a:cxn ang="16200000">
                  <a:pos x="wd2" y="hd2"/>
                </a:cxn>
              </a:cxnLst>
              <a:rect l="0" t="0" r="r" b="b"/>
              <a:pathLst>
                <a:path w="21600" h="21600" extrusionOk="0">
                  <a:moveTo>
                    <a:pt x="8501" y="0"/>
                  </a:moveTo>
                  <a:lnTo>
                    <a:pt x="3801" y="469"/>
                  </a:lnTo>
                  <a:lnTo>
                    <a:pt x="4700" y="2296"/>
                  </a:lnTo>
                  <a:lnTo>
                    <a:pt x="2722" y="2862"/>
                  </a:lnTo>
                  <a:lnTo>
                    <a:pt x="1233" y="5287"/>
                  </a:lnTo>
                  <a:lnTo>
                    <a:pt x="0" y="8569"/>
                  </a:lnTo>
                  <a:lnTo>
                    <a:pt x="1233" y="11883"/>
                  </a:lnTo>
                  <a:lnTo>
                    <a:pt x="3442" y="14179"/>
                  </a:lnTo>
                  <a:lnTo>
                    <a:pt x="7089" y="14066"/>
                  </a:lnTo>
                  <a:lnTo>
                    <a:pt x="5445" y="15893"/>
                  </a:lnTo>
                  <a:lnTo>
                    <a:pt x="5445" y="18286"/>
                  </a:lnTo>
                  <a:lnTo>
                    <a:pt x="7602" y="20808"/>
                  </a:lnTo>
                  <a:lnTo>
                    <a:pt x="11609" y="21600"/>
                  </a:lnTo>
                  <a:lnTo>
                    <a:pt x="15256" y="21131"/>
                  </a:lnTo>
                  <a:lnTo>
                    <a:pt x="18878" y="16346"/>
                  </a:lnTo>
                  <a:lnTo>
                    <a:pt x="21600" y="14422"/>
                  </a:lnTo>
                  <a:lnTo>
                    <a:pt x="19211" y="12142"/>
                  </a:lnTo>
                  <a:lnTo>
                    <a:pt x="17568" y="7437"/>
                  </a:lnTo>
                  <a:lnTo>
                    <a:pt x="14332" y="5966"/>
                  </a:lnTo>
                  <a:lnTo>
                    <a:pt x="11044" y="4365"/>
                  </a:lnTo>
                  <a:lnTo>
                    <a:pt x="850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3" name="Shape"/>
            <p:cNvSpPr/>
            <p:nvPr/>
          </p:nvSpPr>
          <p:spPr>
            <a:xfrm>
              <a:off x="1150345" y="80607"/>
              <a:ext cx="39458" cy="62940"/>
            </a:xfrm>
            <a:custGeom>
              <a:avLst/>
              <a:gdLst/>
              <a:ahLst/>
              <a:cxnLst>
                <a:cxn ang="0">
                  <a:pos x="wd2" y="hd2"/>
                </a:cxn>
                <a:cxn ang="5400000">
                  <a:pos x="wd2" y="hd2"/>
                </a:cxn>
                <a:cxn ang="10800000">
                  <a:pos x="wd2" y="hd2"/>
                </a:cxn>
                <a:cxn ang="16200000">
                  <a:pos x="wd2" y="hd2"/>
                </a:cxn>
              </a:cxnLst>
              <a:rect l="0" t="0" r="r" b="b"/>
              <a:pathLst>
                <a:path w="21600" h="21600" extrusionOk="0">
                  <a:moveTo>
                    <a:pt x="11588" y="0"/>
                  </a:moveTo>
                  <a:lnTo>
                    <a:pt x="6335" y="2189"/>
                  </a:lnTo>
                  <a:lnTo>
                    <a:pt x="0" y="8466"/>
                  </a:lnTo>
                  <a:lnTo>
                    <a:pt x="3276" y="10267"/>
                  </a:lnTo>
                  <a:lnTo>
                    <a:pt x="5253" y="16428"/>
                  </a:lnTo>
                  <a:lnTo>
                    <a:pt x="9147" y="19411"/>
                  </a:lnTo>
                  <a:lnTo>
                    <a:pt x="15945" y="21600"/>
                  </a:lnTo>
                  <a:lnTo>
                    <a:pt x="20920" y="20651"/>
                  </a:lnTo>
                  <a:lnTo>
                    <a:pt x="21600" y="13386"/>
                  </a:lnTo>
                  <a:lnTo>
                    <a:pt x="16161" y="4785"/>
                  </a:lnTo>
                  <a:lnTo>
                    <a:pt x="1158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4" name="Shape"/>
            <p:cNvSpPr/>
            <p:nvPr/>
          </p:nvSpPr>
          <p:spPr>
            <a:xfrm>
              <a:off x="947698" y="89695"/>
              <a:ext cx="29184" cy="24330"/>
            </a:xfrm>
            <a:custGeom>
              <a:avLst/>
              <a:gdLst/>
              <a:ahLst/>
              <a:cxnLst>
                <a:cxn ang="0">
                  <a:pos x="wd2" y="hd2"/>
                </a:cxn>
                <a:cxn ang="5400000">
                  <a:pos x="wd2" y="hd2"/>
                </a:cxn>
                <a:cxn ang="10800000">
                  <a:pos x="wd2" y="hd2"/>
                </a:cxn>
                <a:cxn ang="16200000">
                  <a:pos x="wd2" y="hd2"/>
                </a:cxn>
              </a:cxnLst>
              <a:rect l="0" t="0" r="r" b="b"/>
              <a:pathLst>
                <a:path w="21600" h="21600" extrusionOk="0">
                  <a:moveTo>
                    <a:pt x="16879" y="0"/>
                  </a:moveTo>
                  <a:lnTo>
                    <a:pt x="13954" y="4310"/>
                  </a:lnTo>
                  <a:lnTo>
                    <a:pt x="11824" y="9973"/>
                  </a:lnTo>
                  <a:lnTo>
                    <a:pt x="11280" y="3558"/>
                  </a:lnTo>
                  <a:lnTo>
                    <a:pt x="6309" y="3909"/>
                  </a:lnTo>
                  <a:lnTo>
                    <a:pt x="0" y="8219"/>
                  </a:lnTo>
                  <a:lnTo>
                    <a:pt x="7103" y="8871"/>
                  </a:lnTo>
                  <a:lnTo>
                    <a:pt x="5348" y="15937"/>
                  </a:lnTo>
                  <a:lnTo>
                    <a:pt x="8857" y="21600"/>
                  </a:lnTo>
                  <a:lnTo>
                    <a:pt x="12743" y="17741"/>
                  </a:lnTo>
                  <a:lnTo>
                    <a:pt x="13035" y="13832"/>
                  </a:lnTo>
                  <a:lnTo>
                    <a:pt x="15960" y="12078"/>
                  </a:lnTo>
                  <a:lnTo>
                    <a:pt x="20388" y="9221"/>
                  </a:lnTo>
                  <a:lnTo>
                    <a:pt x="21600" y="5312"/>
                  </a:lnTo>
                  <a:lnTo>
                    <a:pt x="1687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5" name="Shape"/>
            <p:cNvSpPr/>
            <p:nvPr/>
          </p:nvSpPr>
          <p:spPr>
            <a:xfrm>
              <a:off x="827352" y="96920"/>
              <a:ext cx="44256" cy="31894"/>
            </a:xfrm>
            <a:custGeom>
              <a:avLst/>
              <a:gdLst/>
              <a:ahLst/>
              <a:cxnLst>
                <a:cxn ang="0">
                  <a:pos x="wd2" y="hd2"/>
                </a:cxn>
                <a:cxn ang="5400000">
                  <a:pos x="wd2" y="hd2"/>
                </a:cxn>
                <a:cxn ang="10800000">
                  <a:pos x="wd2" y="hd2"/>
                </a:cxn>
                <a:cxn ang="16200000">
                  <a:pos x="wd2" y="hd2"/>
                </a:cxn>
              </a:cxnLst>
              <a:rect l="0" t="0" r="r" b="b"/>
              <a:pathLst>
                <a:path w="21600" h="21600" extrusionOk="0">
                  <a:moveTo>
                    <a:pt x="11874" y="0"/>
                  </a:moveTo>
                  <a:lnTo>
                    <a:pt x="9726" y="5429"/>
                  </a:lnTo>
                  <a:lnTo>
                    <a:pt x="6640" y="1109"/>
                  </a:lnTo>
                  <a:lnTo>
                    <a:pt x="0" y="6193"/>
                  </a:lnTo>
                  <a:lnTo>
                    <a:pt x="2314" y="14030"/>
                  </a:lnTo>
                  <a:lnTo>
                    <a:pt x="5483" y="14260"/>
                  </a:lnTo>
                  <a:lnTo>
                    <a:pt x="5841" y="18924"/>
                  </a:lnTo>
                  <a:lnTo>
                    <a:pt x="12040" y="21600"/>
                  </a:lnTo>
                  <a:lnTo>
                    <a:pt x="18321" y="19688"/>
                  </a:lnTo>
                  <a:lnTo>
                    <a:pt x="21600" y="10819"/>
                  </a:lnTo>
                  <a:lnTo>
                    <a:pt x="17330" y="4588"/>
                  </a:lnTo>
                  <a:lnTo>
                    <a:pt x="1187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6" name="Shape"/>
            <p:cNvSpPr/>
            <p:nvPr/>
          </p:nvSpPr>
          <p:spPr>
            <a:xfrm>
              <a:off x="797096" y="112895"/>
              <a:ext cx="48602" cy="71746"/>
            </a:xfrm>
            <a:custGeom>
              <a:avLst/>
              <a:gdLst/>
              <a:ahLst/>
              <a:cxnLst>
                <a:cxn ang="0">
                  <a:pos x="wd2" y="hd2"/>
                </a:cxn>
                <a:cxn ang="5400000">
                  <a:pos x="wd2" y="hd2"/>
                </a:cxn>
                <a:cxn ang="10800000">
                  <a:pos x="wd2" y="hd2"/>
                </a:cxn>
                <a:cxn ang="16200000">
                  <a:pos x="wd2" y="hd2"/>
                </a:cxn>
              </a:cxnLst>
              <a:rect l="0" t="0" r="r" b="b"/>
              <a:pathLst>
                <a:path w="21600" h="21600" extrusionOk="0">
                  <a:moveTo>
                    <a:pt x="12719" y="0"/>
                  </a:moveTo>
                  <a:lnTo>
                    <a:pt x="9909" y="221"/>
                  </a:lnTo>
                  <a:lnTo>
                    <a:pt x="9182" y="2889"/>
                  </a:lnTo>
                  <a:lnTo>
                    <a:pt x="6372" y="2889"/>
                  </a:lnTo>
                  <a:lnTo>
                    <a:pt x="5318" y="340"/>
                  </a:lnTo>
                  <a:lnTo>
                    <a:pt x="0" y="3008"/>
                  </a:lnTo>
                  <a:lnTo>
                    <a:pt x="1606" y="8514"/>
                  </a:lnTo>
                  <a:lnTo>
                    <a:pt x="5318" y="14037"/>
                  </a:lnTo>
                  <a:lnTo>
                    <a:pt x="8304" y="15822"/>
                  </a:lnTo>
                  <a:lnTo>
                    <a:pt x="6523" y="17997"/>
                  </a:lnTo>
                  <a:lnTo>
                    <a:pt x="10612" y="21600"/>
                  </a:lnTo>
                  <a:lnTo>
                    <a:pt x="13121" y="21498"/>
                  </a:lnTo>
                  <a:lnTo>
                    <a:pt x="13999" y="16434"/>
                  </a:lnTo>
                  <a:lnTo>
                    <a:pt x="15780" y="15346"/>
                  </a:lnTo>
                  <a:lnTo>
                    <a:pt x="16833" y="10537"/>
                  </a:lnTo>
                  <a:lnTo>
                    <a:pt x="21600" y="7919"/>
                  </a:lnTo>
                  <a:lnTo>
                    <a:pt x="15228" y="2617"/>
                  </a:lnTo>
                  <a:lnTo>
                    <a:pt x="127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7" name="Shape"/>
            <p:cNvSpPr/>
            <p:nvPr/>
          </p:nvSpPr>
          <p:spPr>
            <a:xfrm>
              <a:off x="1186584" y="129942"/>
              <a:ext cx="25911" cy="31894"/>
            </a:xfrm>
            <a:custGeom>
              <a:avLst/>
              <a:gdLst/>
              <a:ahLst/>
              <a:cxnLst>
                <a:cxn ang="0">
                  <a:pos x="wd2" y="hd2"/>
                </a:cxn>
                <a:cxn ang="5400000">
                  <a:pos x="wd2" y="hd2"/>
                </a:cxn>
                <a:cxn ang="10800000">
                  <a:pos x="wd2" y="hd2"/>
                </a:cxn>
                <a:cxn ang="16200000">
                  <a:pos x="wd2" y="hd2"/>
                </a:cxn>
              </a:cxnLst>
              <a:rect l="0" t="0" r="r" b="b"/>
              <a:pathLst>
                <a:path w="21600" h="21600" extrusionOk="0">
                  <a:moveTo>
                    <a:pt x="9647" y="0"/>
                  </a:moveTo>
                  <a:lnTo>
                    <a:pt x="6635" y="1950"/>
                  </a:lnTo>
                  <a:lnTo>
                    <a:pt x="0" y="21600"/>
                  </a:lnTo>
                  <a:lnTo>
                    <a:pt x="20659" y="15980"/>
                  </a:lnTo>
                  <a:lnTo>
                    <a:pt x="21600" y="10055"/>
                  </a:lnTo>
                  <a:lnTo>
                    <a:pt x="12376" y="1109"/>
                  </a:lnTo>
                  <a:lnTo>
                    <a:pt x="96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8" name="Shape"/>
            <p:cNvSpPr/>
            <p:nvPr/>
          </p:nvSpPr>
          <p:spPr>
            <a:xfrm>
              <a:off x="289801" y="131184"/>
              <a:ext cx="25572" cy="30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9" y="6166"/>
                  </a:lnTo>
                  <a:lnTo>
                    <a:pt x="4768" y="10104"/>
                  </a:lnTo>
                  <a:lnTo>
                    <a:pt x="1383" y="14599"/>
                  </a:lnTo>
                  <a:lnTo>
                    <a:pt x="9489" y="15196"/>
                  </a:lnTo>
                  <a:lnTo>
                    <a:pt x="15592" y="20208"/>
                  </a:lnTo>
                  <a:lnTo>
                    <a:pt x="21600" y="21600"/>
                  </a:lnTo>
                  <a:lnTo>
                    <a:pt x="20217" y="15474"/>
                  </a:lnTo>
                  <a:lnTo>
                    <a:pt x="17261" y="8194"/>
                  </a:lnTo>
                  <a:lnTo>
                    <a:pt x="7486" y="2307"/>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69" name="Shape"/>
            <p:cNvSpPr/>
            <p:nvPr/>
          </p:nvSpPr>
          <p:spPr>
            <a:xfrm>
              <a:off x="319719" y="141175"/>
              <a:ext cx="13604" cy="21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7" y="9051"/>
                  </a:lnTo>
                  <a:lnTo>
                    <a:pt x="3944" y="16936"/>
                  </a:lnTo>
                  <a:lnTo>
                    <a:pt x="9500" y="21600"/>
                  </a:lnTo>
                  <a:lnTo>
                    <a:pt x="19807" y="17658"/>
                  </a:lnTo>
                  <a:lnTo>
                    <a:pt x="21600" y="9828"/>
                  </a:lnTo>
                  <a:lnTo>
                    <a:pt x="13444" y="2332"/>
                  </a:lnTo>
                  <a:lnTo>
                    <a:pt x="9500" y="72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0" name="Shape"/>
            <p:cNvSpPr/>
            <p:nvPr/>
          </p:nvSpPr>
          <p:spPr>
            <a:xfrm>
              <a:off x="259150" y="141570"/>
              <a:ext cx="12363" cy="9936"/>
            </a:xfrm>
            <a:custGeom>
              <a:avLst/>
              <a:gdLst/>
              <a:ahLst/>
              <a:cxnLst>
                <a:cxn ang="0">
                  <a:pos x="wd2" y="hd2"/>
                </a:cxn>
                <a:cxn ang="5400000">
                  <a:pos x="wd2" y="hd2"/>
                </a:cxn>
                <a:cxn ang="10800000">
                  <a:pos x="wd2" y="hd2"/>
                </a:cxn>
                <a:cxn ang="16200000">
                  <a:pos x="wd2" y="hd2"/>
                </a:cxn>
              </a:cxnLst>
              <a:rect l="0" t="0" r="r" b="b"/>
              <a:pathLst>
                <a:path w="21600" h="21600" extrusionOk="0">
                  <a:moveTo>
                    <a:pt x="7595" y="0"/>
                  </a:moveTo>
                  <a:lnTo>
                    <a:pt x="0" y="14850"/>
                  </a:lnTo>
                  <a:lnTo>
                    <a:pt x="0" y="21600"/>
                  </a:lnTo>
                  <a:lnTo>
                    <a:pt x="12625" y="21600"/>
                  </a:lnTo>
                  <a:lnTo>
                    <a:pt x="21600" y="12150"/>
                  </a:lnTo>
                  <a:lnTo>
                    <a:pt x="11737" y="2700"/>
                  </a:lnTo>
                  <a:lnTo>
                    <a:pt x="759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1" name="Shape"/>
            <p:cNvSpPr/>
            <p:nvPr/>
          </p:nvSpPr>
          <p:spPr>
            <a:xfrm>
              <a:off x="842085" y="150376"/>
              <a:ext cx="17556" cy="21056"/>
            </a:xfrm>
            <a:custGeom>
              <a:avLst/>
              <a:gdLst/>
              <a:ahLst/>
              <a:cxnLst>
                <a:cxn ang="0">
                  <a:pos x="wd2" y="hd2"/>
                </a:cxn>
                <a:cxn ang="5400000">
                  <a:pos x="wd2" y="hd2"/>
                </a:cxn>
                <a:cxn ang="10800000">
                  <a:pos x="wd2" y="hd2"/>
                </a:cxn>
                <a:cxn ang="16200000">
                  <a:pos x="wd2" y="hd2"/>
                </a:cxn>
              </a:cxnLst>
              <a:rect l="0" t="0" r="r" b="b"/>
              <a:pathLst>
                <a:path w="21600" h="21600" extrusionOk="0">
                  <a:moveTo>
                    <a:pt x="11807" y="0"/>
                  </a:moveTo>
                  <a:lnTo>
                    <a:pt x="556" y="4517"/>
                  </a:lnTo>
                  <a:lnTo>
                    <a:pt x="3959" y="11408"/>
                  </a:lnTo>
                  <a:lnTo>
                    <a:pt x="0" y="16794"/>
                  </a:lnTo>
                  <a:lnTo>
                    <a:pt x="9793" y="21600"/>
                  </a:lnTo>
                  <a:lnTo>
                    <a:pt x="21600" y="13087"/>
                  </a:lnTo>
                  <a:lnTo>
                    <a:pt x="13752" y="8223"/>
                  </a:lnTo>
                  <a:lnTo>
                    <a:pt x="1180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2" name="Shape"/>
            <p:cNvSpPr/>
            <p:nvPr/>
          </p:nvSpPr>
          <p:spPr>
            <a:xfrm>
              <a:off x="254804" y="156754"/>
              <a:ext cx="15919" cy="15581"/>
            </a:xfrm>
            <a:custGeom>
              <a:avLst/>
              <a:gdLst/>
              <a:ahLst/>
              <a:cxnLst>
                <a:cxn ang="0">
                  <a:pos x="wd2" y="hd2"/>
                </a:cxn>
                <a:cxn ang="5400000">
                  <a:pos x="wd2" y="hd2"/>
                </a:cxn>
                <a:cxn ang="10800000">
                  <a:pos x="wd2" y="hd2"/>
                </a:cxn>
                <a:cxn ang="16200000">
                  <a:pos x="wd2" y="hd2"/>
                </a:cxn>
              </a:cxnLst>
              <a:rect l="0" t="0" r="r" b="b"/>
              <a:pathLst>
                <a:path w="21600" h="21600" extrusionOk="0">
                  <a:moveTo>
                    <a:pt x="13557" y="0"/>
                  </a:moveTo>
                  <a:lnTo>
                    <a:pt x="4902" y="3287"/>
                  </a:lnTo>
                  <a:lnTo>
                    <a:pt x="0" y="12600"/>
                  </a:lnTo>
                  <a:lnTo>
                    <a:pt x="8655" y="21600"/>
                  </a:lnTo>
                  <a:lnTo>
                    <a:pt x="19915" y="13304"/>
                  </a:lnTo>
                  <a:lnTo>
                    <a:pt x="21600" y="5009"/>
                  </a:lnTo>
                  <a:lnTo>
                    <a:pt x="1355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3" name="Shape"/>
            <p:cNvSpPr/>
            <p:nvPr/>
          </p:nvSpPr>
          <p:spPr>
            <a:xfrm>
              <a:off x="329710" y="163472"/>
              <a:ext cx="11573" cy="7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80" y="17887"/>
                  </a:lnTo>
                  <a:lnTo>
                    <a:pt x="17175" y="21600"/>
                  </a:lnTo>
                  <a:lnTo>
                    <a:pt x="20862" y="19069"/>
                  </a:lnTo>
                  <a:lnTo>
                    <a:pt x="21600" y="12994"/>
                  </a:lnTo>
                  <a:lnTo>
                    <a:pt x="16437" y="1181"/>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4" name="Shape"/>
            <p:cNvSpPr/>
            <p:nvPr/>
          </p:nvSpPr>
          <p:spPr>
            <a:xfrm>
              <a:off x="214049" y="167479"/>
              <a:ext cx="29184" cy="335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171" y="2073"/>
                  </a:lnTo>
                  <a:lnTo>
                    <a:pt x="12158" y="1855"/>
                  </a:lnTo>
                  <a:lnTo>
                    <a:pt x="5348" y="10036"/>
                  </a:lnTo>
                  <a:lnTo>
                    <a:pt x="0" y="19018"/>
                  </a:lnTo>
                  <a:lnTo>
                    <a:pt x="4429" y="21600"/>
                  </a:lnTo>
                  <a:lnTo>
                    <a:pt x="9484" y="19818"/>
                  </a:lnTo>
                  <a:lnTo>
                    <a:pt x="15417" y="14691"/>
                  </a:lnTo>
                  <a:lnTo>
                    <a:pt x="18634" y="14109"/>
                  </a:lnTo>
                  <a:lnTo>
                    <a:pt x="21015" y="9782"/>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5" name="Shape"/>
            <p:cNvSpPr/>
            <p:nvPr/>
          </p:nvSpPr>
          <p:spPr>
            <a:xfrm>
              <a:off x="674209" y="171092"/>
              <a:ext cx="909146" cy="713724"/>
            </a:xfrm>
            <a:custGeom>
              <a:avLst/>
              <a:gdLst/>
              <a:ahLst/>
              <a:cxnLst>
                <a:cxn ang="0">
                  <a:pos x="wd2" y="hd2"/>
                </a:cxn>
                <a:cxn ang="5400000">
                  <a:pos x="wd2" y="hd2"/>
                </a:cxn>
                <a:cxn ang="10800000">
                  <a:pos x="wd2" y="hd2"/>
                </a:cxn>
                <a:cxn ang="16200000">
                  <a:pos x="wd2" y="hd2"/>
                </a:cxn>
              </a:cxnLst>
              <a:rect l="0" t="0" r="r" b="b"/>
              <a:pathLst>
                <a:path w="21600" h="21600" extrusionOk="0">
                  <a:moveTo>
                    <a:pt x="12751" y="0"/>
                  </a:moveTo>
                  <a:lnTo>
                    <a:pt x="12505" y="253"/>
                  </a:lnTo>
                  <a:lnTo>
                    <a:pt x="12411" y="506"/>
                  </a:lnTo>
                  <a:lnTo>
                    <a:pt x="12384" y="747"/>
                  </a:lnTo>
                  <a:lnTo>
                    <a:pt x="12195" y="735"/>
                  </a:lnTo>
                  <a:lnTo>
                    <a:pt x="11957" y="1025"/>
                  </a:lnTo>
                  <a:lnTo>
                    <a:pt x="11872" y="905"/>
                  </a:lnTo>
                  <a:lnTo>
                    <a:pt x="11597" y="953"/>
                  </a:lnTo>
                  <a:lnTo>
                    <a:pt x="11558" y="1097"/>
                  </a:lnTo>
                  <a:lnTo>
                    <a:pt x="11283" y="1168"/>
                  </a:lnTo>
                  <a:lnTo>
                    <a:pt x="11084" y="1437"/>
                  </a:lnTo>
                  <a:lnTo>
                    <a:pt x="10962" y="1447"/>
                  </a:lnTo>
                  <a:lnTo>
                    <a:pt x="10839" y="1772"/>
                  </a:lnTo>
                  <a:lnTo>
                    <a:pt x="10925" y="2028"/>
                  </a:lnTo>
                  <a:lnTo>
                    <a:pt x="10697" y="2089"/>
                  </a:lnTo>
                  <a:lnTo>
                    <a:pt x="10450" y="2062"/>
                  </a:lnTo>
                  <a:lnTo>
                    <a:pt x="10270" y="2161"/>
                  </a:lnTo>
                  <a:lnTo>
                    <a:pt x="10278" y="2643"/>
                  </a:lnTo>
                  <a:lnTo>
                    <a:pt x="10374" y="3005"/>
                  </a:lnTo>
                  <a:lnTo>
                    <a:pt x="10184" y="2764"/>
                  </a:lnTo>
                  <a:lnTo>
                    <a:pt x="9969" y="2786"/>
                  </a:lnTo>
                  <a:lnTo>
                    <a:pt x="9797" y="2955"/>
                  </a:lnTo>
                  <a:lnTo>
                    <a:pt x="9844" y="3258"/>
                  </a:lnTo>
                  <a:lnTo>
                    <a:pt x="9731" y="3186"/>
                  </a:lnTo>
                  <a:lnTo>
                    <a:pt x="9766" y="2774"/>
                  </a:lnTo>
                  <a:lnTo>
                    <a:pt x="9711" y="2533"/>
                  </a:lnTo>
                  <a:lnTo>
                    <a:pt x="9663" y="2545"/>
                  </a:lnTo>
                  <a:lnTo>
                    <a:pt x="9692" y="2858"/>
                  </a:lnTo>
                  <a:lnTo>
                    <a:pt x="9503" y="3148"/>
                  </a:lnTo>
                  <a:lnTo>
                    <a:pt x="9636" y="3488"/>
                  </a:lnTo>
                  <a:lnTo>
                    <a:pt x="9550" y="3873"/>
                  </a:lnTo>
                  <a:lnTo>
                    <a:pt x="9577" y="4079"/>
                  </a:lnTo>
                  <a:lnTo>
                    <a:pt x="9692" y="4114"/>
                  </a:lnTo>
                  <a:lnTo>
                    <a:pt x="9645" y="4355"/>
                  </a:lnTo>
                  <a:lnTo>
                    <a:pt x="9702" y="4563"/>
                  </a:lnTo>
                  <a:lnTo>
                    <a:pt x="9616" y="4729"/>
                  </a:lnTo>
                  <a:lnTo>
                    <a:pt x="9589" y="4898"/>
                  </a:lnTo>
                  <a:lnTo>
                    <a:pt x="9474" y="4985"/>
                  </a:lnTo>
                  <a:lnTo>
                    <a:pt x="9435" y="5106"/>
                  </a:lnTo>
                  <a:lnTo>
                    <a:pt x="9314" y="5057"/>
                  </a:lnTo>
                  <a:lnTo>
                    <a:pt x="9513" y="4573"/>
                  </a:lnTo>
                  <a:lnTo>
                    <a:pt x="9559" y="4332"/>
                  </a:lnTo>
                  <a:lnTo>
                    <a:pt x="9447" y="4102"/>
                  </a:lnTo>
                  <a:lnTo>
                    <a:pt x="9464" y="3582"/>
                  </a:lnTo>
                  <a:lnTo>
                    <a:pt x="9427" y="3307"/>
                  </a:lnTo>
                  <a:lnTo>
                    <a:pt x="9361" y="3174"/>
                  </a:lnTo>
                  <a:lnTo>
                    <a:pt x="9456" y="2824"/>
                  </a:lnTo>
                  <a:lnTo>
                    <a:pt x="9435" y="2583"/>
                  </a:lnTo>
                  <a:lnTo>
                    <a:pt x="9162" y="2462"/>
                  </a:lnTo>
                  <a:lnTo>
                    <a:pt x="9086" y="2545"/>
                  </a:lnTo>
                  <a:lnTo>
                    <a:pt x="9020" y="2945"/>
                  </a:lnTo>
                  <a:lnTo>
                    <a:pt x="8831" y="3318"/>
                  </a:lnTo>
                  <a:lnTo>
                    <a:pt x="8831" y="3451"/>
                  </a:lnTo>
                  <a:lnTo>
                    <a:pt x="8888" y="3751"/>
                  </a:lnTo>
                  <a:lnTo>
                    <a:pt x="8849" y="3933"/>
                  </a:lnTo>
                  <a:lnTo>
                    <a:pt x="8973" y="3970"/>
                  </a:lnTo>
                  <a:lnTo>
                    <a:pt x="8973" y="4054"/>
                  </a:lnTo>
                  <a:lnTo>
                    <a:pt x="9077" y="4245"/>
                  </a:lnTo>
                  <a:lnTo>
                    <a:pt x="9008" y="4442"/>
                  </a:lnTo>
                  <a:lnTo>
                    <a:pt x="8630" y="4032"/>
                  </a:lnTo>
                  <a:lnTo>
                    <a:pt x="8488" y="3910"/>
                  </a:lnTo>
                  <a:lnTo>
                    <a:pt x="8186" y="3789"/>
                  </a:lnTo>
                  <a:lnTo>
                    <a:pt x="8130" y="3910"/>
                  </a:lnTo>
                  <a:lnTo>
                    <a:pt x="8233" y="4126"/>
                  </a:lnTo>
                  <a:lnTo>
                    <a:pt x="8120" y="4366"/>
                  </a:lnTo>
                  <a:lnTo>
                    <a:pt x="7996" y="4151"/>
                  </a:lnTo>
                  <a:lnTo>
                    <a:pt x="7846" y="4295"/>
                  </a:lnTo>
                  <a:lnTo>
                    <a:pt x="7647" y="4307"/>
                  </a:lnTo>
                  <a:lnTo>
                    <a:pt x="7571" y="4426"/>
                  </a:lnTo>
                  <a:lnTo>
                    <a:pt x="7436" y="4392"/>
                  </a:lnTo>
                  <a:lnTo>
                    <a:pt x="7540" y="4173"/>
                  </a:lnTo>
                  <a:lnTo>
                    <a:pt x="7466" y="4163"/>
                  </a:lnTo>
                  <a:lnTo>
                    <a:pt x="7105" y="4476"/>
                  </a:lnTo>
                  <a:lnTo>
                    <a:pt x="6889" y="4645"/>
                  </a:lnTo>
                  <a:lnTo>
                    <a:pt x="6860" y="4864"/>
                  </a:lnTo>
                  <a:lnTo>
                    <a:pt x="6700" y="4935"/>
                  </a:lnTo>
                  <a:lnTo>
                    <a:pt x="6614" y="4816"/>
                  </a:lnTo>
                  <a:lnTo>
                    <a:pt x="6614" y="4623"/>
                  </a:lnTo>
                  <a:lnTo>
                    <a:pt x="6747" y="4573"/>
                  </a:lnTo>
                  <a:lnTo>
                    <a:pt x="6688" y="4382"/>
                  </a:lnTo>
                  <a:lnTo>
                    <a:pt x="6394" y="4261"/>
                  </a:lnTo>
                  <a:lnTo>
                    <a:pt x="6472" y="4476"/>
                  </a:lnTo>
                  <a:lnTo>
                    <a:pt x="6424" y="4683"/>
                  </a:lnTo>
                  <a:lnTo>
                    <a:pt x="6510" y="4888"/>
                  </a:lnTo>
                  <a:lnTo>
                    <a:pt x="6451" y="5116"/>
                  </a:lnTo>
                  <a:lnTo>
                    <a:pt x="6356" y="4997"/>
                  </a:lnTo>
                  <a:lnTo>
                    <a:pt x="6262" y="4970"/>
                  </a:lnTo>
                  <a:lnTo>
                    <a:pt x="6016" y="5287"/>
                  </a:lnTo>
                  <a:lnTo>
                    <a:pt x="6083" y="5513"/>
                  </a:lnTo>
                  <a:lnTo>
                    <a:pt x="5997" y="5588"/>
                  </a:lnTo>
                  <a:lnTo>
                    <a:pt x="5740" y="5391"/>
                  </a:lnTo>
                  <a:lnTo>
                    <a:pt x="5676" y="5501"/>
                  </a:lnTo>
                  <a:lnTo>
                    <a:pt x="5740" y="5634"/>
                  </a:lnTo>
                  <a:lnTo>
                    <a:pt x="5732" y="5781"/>
                  </a:lnTo>
                  <a:lnTo>
                    <a:pt x="5646" y="5709"/>
                  </a:lnTo>
                  <a:lnTo>
                    <a:pt x="5516" y="5610"/>
                  </a:lnTo>
                  <a:lnTo>
                    <a:pt x="5504" y="5140"/>
                  </a:lnTo>
                  <a:lnTo>
                    <a:pt x="5335" y="4898"/>
                  </a:lnTo>
                  <a:lnTo>
                    <a:pt x="5409" y="4850"/>
                  </a:lnTo>
                  <a:lnTo>
                    <a:pt x="5874" y="5106"/>
                  </a:lnTo>
                  <a:lnTo>
                    <a:pt x="6046" y="5019"/>
                  </a:lnTo>
                  <a:lnTo>
                    <a:pt x="6158" y="4850"/>
                  </a:lnTo>
                  <a:lnTo>
                    <a:pt x="6149" y="4623"/>
                  </a:lnTo>
                  <a:lnTo>
                    <a:pt x="6073" y="4454"/>
                  </a:lnTo>
                  <a:lnTo>
                    <a:pt x="5684" y="4042"/>
                  </a:lnTo>
                  <a:lnTo>
                    <a:pt x="5399" y="3960"/>
                  </a:lnTo>
                  <a:lnTo>
                    <a:pt x="5232" y="3729"/>
                  </a:lnTo>
                  <a:lnTo>
                    <a:pt x="5124" y="3861"/>
                  </a:lnTo>
                  <a:lnTo>
                    <a:pt x="5012" y="3620"/>
                  </a:lnTo>
                  <a:lnTo>
                    <a:pt x="5146" y="3511"/>
                  </a:lnTo>
                  <a:lnTo>
                    <a:pt x="4823" y="3220"/>
                  </a:lnTo>
                  <a:lnTo>
                    <a:pt x="4634" y="3307"/>
                  </a:lnTo>
                  <a:lnTo>
                    <a:pt x="4443" y="3295"/>
                  </a:lnTo>
                  <a:lnTo>
                    <a:pt x="4284" y="3620"/>
                  </a:lnTo>
                  <a:lnTo>
                    <a:pt x="4112" y="3598"/>
                  </a:lnTo>
                  <a:lnTo>
                    <a:pt x="3884" y="3763"/>
                  </a:lnTo>
                  <a:lnTo>
                    <a:pt x="3600" y="4235"/>
                  </a:lnTo>
                  <a:lnTo>
                    <a:pt x="3432" y="4501"/>
                  </a:lnTo>
                  <a:lnTo>
                    <a:pt x="3182" y="5151"/>
                  </a:lnTo>
                  <a:lnTo>
                    <a:pt x="2993" y="5588"/>
                  </a:lnTo>
                  <a:lnTo>
                    <a:pt x="2785" y="5901"/>
                  </a:lnTo>
                  <a:lnTo>
                    <a:pt x="2511" y="6143"/>
                  </a:lnTo>
                  <a:lnTo>
                    <a:pt x="2415" y="6324"/>
                  </a:lnTo>
                  <a:lnTo>
                    <a:pt x="2445" y="6949"/>
                  </a:lnTo>
                  <a:lnTo>
                    <a:pt x="2484" y="7228"/>
                  </a:lnTo>
                  <a:lnTo>
                    <a:pt x="2626" y="7361"/>
                  </a:lnTo>
                  <a:lnTo>
                    <a:pt x="2768" y="7300"/>
                  </a:lnTo>
                  <a:lnTo>
                    <a:pt x="2976" y="6999"/>
                  </a:lnTo>
                  <a:lnTo>
                    <a:pt x="3040" y="7158"/>
                  </a:lnTo>
                  <a:lnTo>
                    <a:pt x="3118" y="7505"/>
                  </a:lnTo>
                  <a:lnTo>
                    <a:pt x="3204" y="7783"/>
                  </a:lnTo>
                  <a:lnTo>
                    <a:pt x="3229" y="8002"/>
                  </a:lnTo>
                  <a:lnTo>
                    <a:pt x="3354" y="7986"/>
                  </a:lnTo>
                  <a:lnTo>
                    <a:pt x="3410" y="7805"/>
                  </a:lnTo>
                  <a:lnTo>
                    <a:pt x="3535" y="7833"/>
                  </a:lnTo>
                  <a:lnTo>
                    <a:pt x="3592" y="7602"/>
                  </a:lnTo>
                  <a:lnTo>
                    <a:pt x="3629" y="7180"/>
                  </a:lnTo>
                  <a:lnTo>
                    <a:pt x="3734" y="7119"/>
                  </a:lnTo>
                  <a:lnTo>
                    <a:pt x="3828" y="6828"/>
                  </a:lnTo>
                  <a:lnTo>
                    <a:pt x="3734" y="6686"/>
                  </a:lnTo>
                  <a:lnTo>
                    <a:pt x="3656" y="6493"/>
                  </a:lnTo>
                  <a:lnTo>
                    <a:pt x="3734" y="6094"/>
                  </a:lnTo>
                  <a:lnTo>
                    <a:pt x="3932" y="5841"/>
                  </a:lnTo>
                  <a:lnTo>
                    <a:pt x="4094" y="5600"/>
                  </a:lnTo>
                  <a:lnTo>
                    <a:pt x="4074" y="5407"/>
                  </a:lnTo>
                  <a:lnTo>
                    <a:pt x="4178" y="5188"/>
                  </a:lnTo>
                  <a:lnTo>
                    <a:pt x="4357" y="5091"/>
                  </a:lnTo>
                  <a:lnTo>
                    <a:pt x="4499" y="5250"/>
                  </a:lnTo>
                  <a:lnTo>
                    <a:pt x="4509" y="5381"/>
                  </a:lnTo>
                  <a:lnTo>
                    <a:pt x="4443" y="5441"/>
                  </a:lnTo>
                  <a:lnTo>
                    <a:pt x="4207" y="5769"/>
                  </a:lnTo>
                  <a:lnTo>
                    <a:pt x="4112" y="5950"/>
                  </a:lnTo>
                  <a:lnTo>
                    <a:pt x="4065" y="6116"/>
                  </a:lnTo>
                  <a:lnTo>
                    <a:pt x="4112" y="6372"/>
                  </a:lnTo>
                  <a:lnTo>
                    <a:pt x="4094" y="6637"/>
                  </a:lnTo>
                  <a:lnTo>
                    <a:pt x="4198" y="6719"/>
                  </a:lnTo>
                  <a:lnTo>
                    <a:pt x="4254" y="6867"/>
                  </a:lnTo>
                  <a:lnTo>
                    <a:pt x="4426" y="6806"/>
                  </a:lnTo>
                  <a:lnTo>
                    <a:pt x="4604" y="6709"/>
                  </a:lnTo>
                  <a:lnTo>
                    <a:pt x="4793" y="6686"/>
                  </a:lnTo>
                  <a:lnTo>
                    <a:pt x="4899" y="6818"/>
                  </a:lnTo>
                  <a:lnTo>
                    <a:pt x="4784" y="6961"/>
                  </a:lnTo>
                  <a:lnTo>
                    <a:pt x="4680" y="6977"/>
                  </a:lnTo>
                  <a:lnTo>
                    <a:pt x="4568" y="6927"/>
                  </a:lnTo>
                  <a:lnTo>
                    <a:pt x="4435" y="6961"/>
                  </a:lnTo>
                  <a:lnTo>
                    <a:pt x="4302" y="7037"/>
                  </a:lnTo>
                  <a:lnTo>
                    <a:pt x="4310" y="7180"/>
                  </a:lnTo>
                  <a:lnTo>
                    <a:pt x="4379" y="7262"/>
                  </a:lnTo>
                  <a:lnTo>
                    <a:pt x="4414" y="7228"/>
                  </a:lnTo>
                  <a:lnTo>
                    <a:pt x="4406" y="7371"/>
                  </a:lnTo>
                  <a:lnTo>
                    <a:pt x="4388" y="7564"/>
                  </a:lnTo>
                  <a:lnTo>
                    <a:pt x="4302" y="7564"/>
                  </a:lnTo>
                  <a:lnTo>
                    <a:pt x="4216" y="7383"/>
                  </a:lnTo>
                  <a:lnTo>
                    <a:pt x="4121" y="7470"/>
                  </a:lnTo>
                  <a:lnTo>
                    <a:pt x="4074" y="7624"/>
                  </a:lnTo>
                  <a:lnTo>
                    <a:pt x="4074" y="7805"/>
                  </a:lnTo>
                  <a:lnTo>
                    <a:pt x="4094" y="8002"/>
                  </a:lnTo>
                  <a:lnTo>
                    <a:pt x="3952" y="8074"/>
                  </a:lnTo>
                  <a:lnTo>
                    <a:pt x="3932" y="8167"/>
                  </a:lnTo>
                  <a:lnTo>
                    <a:pt x="3828" y="8167"/>
                  </a:lnTo>
                  <a:lnTo>
                    <a:pt x="3819" y="8108"/>
                  </a:lnTo>
                  <a:lnTo>
                    <a:pt x="3715" y="8074"/>
                  </a:lnTo>
                  <a:lnTo>
                    <a:pt x="3582" y="8145"/>
                  </a:lnTo>
                  <a:lnTo>
                    <a:pt x="3420" y="8255"/>
                  </a:lnTo>
                  <a:lnTo>
                    <a:pt x="3354" y="8314"/>
                  </a:lnTo>
                  <a:lnTo>
                    <a:pt x="3307" y="8243"/>
                  </a:lnTo>
                  <a:lnTo>
                    <a:pt x="3195" y="8156"/>
                  </a:lnTo>
                  <a:lnTo>
                    <a:pt x="3136" y="8217"/>
                  </a:lnTo>
                  <a:lnTo>
                    <a:pt x="3032" y="8265"/>
                  </a:lnTo>
                  <a:lnTo>
                    <a:pt x="3032" y="8183"/>
                  </a:lnTo>
                  <a:lnTo>
                    <a:pt x="2928" y="8133"/>
                  </a:lnTo>
                  <a:lnTo>
                    <a:pt x="2928" y="8046"/>
                  </a:lnTo>
                  <a:lnTo>
                    <a:pt x="2898" y="7942"/>
                  </a:lnTo>
                  <a:lnTo>
                    <a:pt x="2976" y="7771"/>
                  </a:lnTo>
                  <a:lnTo>
                    <a:pt x="3005" y="7795"/>
                  </a:lnTo>
                  <a:lnTo>
                    <a:pt x="3032" y="7711"/>
                  </a:lnTo>
                  <a:lnTo>
                    <a:pt x="2976" y="7674"/>
                  </a:lnTo>
                  <a:lnTo>
                    <a:pt x="2967" y="7602"/>
                  </a:lnTo>
                  <a:lnTo>
                    <a:pt x="2993" y="7518"/>
                  </a:lnTo>
                  <a:lnTo>
                    <a:pt x="2993" y="7399"/>
                  </a:lnTo>
                  <a:lnTo>
                    <a:pt x="2910" y="7470"/>
                  </a:lnTo>
                  <a:lnTo>
                    <a:pt x="2871" y="7542"/>
                  </a:lnTo>
                  <a:lnTo>
                    <a:pt x="2777" y="7552"/>
                  </a:lnTo>
                  <a:lnTo>
                    <a:pt x="2748" y="7624"/>
                  </a:lnTo>
                  <a:lnTo>
                    <a:pt x="2729" y="7686"/>
                  </a:lnTo>
                  <a:lnTo>
                    <a:pt x="2729" y="7927"/>
                  </a:lnTo>
                  <a:lnTo>
                    <a:pt x="2768" y="8062"/>
                  </a:lnTo>
                  <a:lnTo>
                    <a:pt x="2777" y="8195"/>
                  </a:lnTo>
                  <a:lnTo>
                    <a:pt x="2804" y="8277"/>
                  </a:lnTo>
                  <a:lnTo>
                    <a:pt x="2739" y="8386"/>
                  </a:lnTo>
                  <a:lnTo>
                    <a:pt x="2721" y="8337"/>
                  </a:lnTo>
                  <a:lnTo>
                    <a:pt x="2635" y="8349"/>
                  </a:lnTo>
                  <a:lnTo>
                    <a:pt x="2614" y="8398"/>
                  </a:lnTo>
                  <a:lnTo>
                    <a:pt x="2531" y="8386"/>
                  </a:lnTo>
                  <a:lnTo>
                    <a:pt x="2390" y="8485"/>
                  </a:lnTo>
                  <a:lnTo>
                    <a:pt x="2295" y="8798"/>
                  </a:lnTo>
                  <a:lnTo>
                    <a:pt x="2236" y="8858"/>
                  </a:lnTo>
                  <a:lnTo>
                    <a:pt x="2152" y="8892"/>
                  </a:lnTo>
                  <a:lnTo>
                    <a:pt x="2057" y="8941"/>
                  </a:lnTo>
                  <a:lnTo>
                    <a:pt x="2028" y="9110"/>
                  </a:lnTo>
                  <a:lnTo>
                    <a:pt x="1782" y="9269"/>
                  </a:lnTo>
                  <a:lnTo>
                    <a:pt x="1687" y="9182"/>
                  </a:lnTo>
                  <a:lnTo>
                    <a:pt x="1714" y="9413"/>
                  </a:lnTo>
                  <a:lnTo>
                    <a:pt x="1545" y="9363"/>
                  </a:lnTo>
                  <a:lnTo>
                    <a:pt x="1412" y="9413"/>
                  </a:lnTo>
                  <a:lnTo>
                    <a:pt x="1422" y="9555"/>
                  </a:lnTo>
                  <a:lnTo>
                    <a:pt x="1584" y="9632"/>
                  </a:lnTo>
                  <a:lnTo>
                    <a:pt x="1658" y="9725"/>
                  </a:lnTo>
                  <a:lnTo>
                    <a:pt x="1762" y="9932"/>
                  </a:lnTo>
                  <a:lnTo>
                    <a:pt x="1743" y="10306"/>
                  </a:lnTo>
                  <a:lnTo>
                    <a:pt x="1687" y="10416"/>
                  </a:lnTo>
                  <a:lnTo>
                    <a:pt x="1515" y="10416"/>
                  </a:lnTo>
                  <a:lnTo>
                    <a:pt x="1430" y="10426"/>
                  </a:lnTo>
                  <a:lnTo>
                    <a:pt x="1317" y="10388"/>
                  </a:lnTo>
                  <a:lnTo>
                    <a:pt x="1175" y="10388"/>
                  </a:lnTo>
                  <a:lnTo>
                    <a:pt x="1051" y="10354"/>
                  </a:lnTo>
                  <a:lnTo>
                    <a:pt x="900" y="10487"/>
                  </a:lnTo>
                  <a:lnTo>
                    <a:pt x="939" y="10559"/>
                  </a:lnTo>
                  <a:lnTo>
                    <a:pt x="929" y="10691"/>
                  </a:lnTo>
                  <a:lnTo>
                    <a:pt x="929" y="10750"/>
                  </a:lnTo>
                  <a:lnTo>
                    <a:pt x="948" y="10810"/>
                  </a:lnTo>
                  <a:lnTo>
                    <a:pt x="948" y="10882"/>
                  </a:lnTo>
                  <a:lnTo>
                    <a:pt x="929" y="10991"/>
                  </a:lnTo>
                  <a:lnTo>
                    <a:pt x="921" y="11063"/>
                  </a:lnTo>
                  <a:lnTo>
                    <a:pt x="882" y="11125"/>
                  </a:lnTo>
                  <a:lnTo>
                    <a:pt x="873" y="11234"/>
                  </a:lnTo>
                  <a:lnTo>
                    <a:pt x="900" y="11294"/>
                  </a:lnTo>
                  <a:lnTo>
                    <a:pt x="948" y="11306"/>
                  </a:lnTo>
                  <a:lnTo>
                    <a:pt x="956" y="11415"/>
                  </a:lnTo>
                  <a:lnTo>
                    <a:pt x="939" y="11547"/>
                  </a:lnTo>
                  <a:lnTo>
                    <a:pt x="995" y="11524"/>
                  </a:lnTo>
                  <a:lnTo>
                    <a:pt x="1051" y="11547"/>
                  </a:lnTo>
                  <a:lnTo>
                    <a:pt x="1089" y="11500"/>
                  </a:lnTo>
                  <a:lnTo>
                    <a:pt x="1184" y="11524"/>
                  </a:lnTo>
                  <a:lnTo>
                    <a:pt x="1214" y="11622"/>
                  </a:lnTo>
                  <a:lnTo>
                    <a:pt x="1243" y="11668"/>
                  </a:lnTo>
                  <a:lnTo>
                    <a:pt x="1206" y="11668"/>
                  </a:lnTo>
                  <a:lnTo>
                    <a:pt x="1175" y="11765"/>
                  </a:lnTo>
                  <a:lnTo>
                    <a:pt x="1110" y="11934"/>
                  </a:lnTo>
                  <a:lnTo>
                    <a:pt x="1034" y="11996"/>
                  </a:lnTo>
                  <a:lnTo>
                    <a:pt x="929" y="12068"/>
                  </a:lnTo>
                  <a:lnTo>
                    <a:pt x="862" y="12177"/>
                  </a:lnTo>
                  <a:lnTo>
                    <a:pt x="853" y="12259"/>
                  </a:lnTo>
                  <a:lnTo>
                    <a:pt x="814" y="12390"/>
                  </a:lnTo>
                  <a:lnTo>
                    <a:pt x="844" y="12587"/>
                  </a:lnTo>
                  <a:lnTo>
                    <a:pt x="758" y="12708"/>
                  </a:lnTo>
                  <a:lnTo>
                    <a:pt x="701" y="12742"/>
                  </a:lnTo>
                  <a:lnTo>
                    <a:pt x="616" y="12840"/>
                  </a:lnTo>
                  <a:lnTo>
                    <a:pt x="522" y="12852"/>
                  </a:lnTo>
                  <a:lnTo>
                    <a:pt x="465" y="12911"/>
                  </a:lnTo>
                  <a:lnTo>
                    <a:pt x="400" y="13070"/>
                  </a:lnTo>
                  <a:lnTo>
                    <a:pt x="331" y="13115"/>
                  </a:lnTo>
                  <a:lnTo>
                    <a:pt x="294" y="13214"/>
                  </a:lnTo>
                  <a:lnTo>
                    <a:pt x="294" y="13286"/>
                  </a:lnTo>
                  <a:lnTo>
                    <a:pt x="267" y="13371"/>
                  </a:lnTo>
                  <a:lnTo>
                    <a:pt x="228" y="13395"/>
                  </a:lnTo>
                  <a:lnTo>
                    <a:pt x="172" y="13492"/>
                  </a:lnTo>
                  <a:lnTo>
                    <a:pt x="133" y="13586"/>
                  </a:lnTo>
                  <a:lnTo>
                    <a:pt x="142" y="13636"/>
                  </a:lnTo>
                  <a:lnTo>
                    <a:pt x="103" y="13708"/>
                  </a:lnTo>
                  <a:lnTo>
                    <a:pt x="68" y="13745"/>
                  </a:lnTo>
                  <a:lnTo>
                    <a:pt x="56" y="13805"/>
                  </a:lnTo>
                  <a:lnTo>
                    <a:pt x="56" y="13866"/>
                  </a:lnTo>
                  <a:lnTo>
                    <a:pt x="115" y="13926"/>
                  </a:lnTo>
                  <a:lnTo>
                    <a:pt x="142" y="13998"/>
                  </a:lnTo>
                  <a:lnTo>
                    <a:pt x="133" y="14070"/>
                  </a:lnTo>
                  <a:lnTo>
                    <a:pt x="142" y="14141"/>
                  </a:lnTo>
                  <a:lnTo>
                    <a:pt x="152" y="14276"/>
                  </a:lnTo>
                  <a:lnTo>
                    <a:pt x="142" y="14408"/>
                  </a:lnTo>
                  <a:lnTo>
                    <a:pt x="115" y="14480"/>
                  </a:lnTo>
                  <a:lnTo>
                    <a:pt x="125" y="14551"/>
                  </a:lnTo>
                  <a:lnTo>
                    <a:pt x="95" y="14623"/>
                  </a:lnTo>
                  <a:lnTo>
                    <a:pt x="47" y="14722"/>
                  </a:lnTo>
                  <a:lnTo>
                    <a:pt x="0" y="14745"/>
                  </a:lnTo>
                  <a:lnTo>
                    <a:pt x="47" y="14794"/>
                  </a:lnTo>
                  <a:lnTo>
                    <a:pt x="95" y="14903"/>
                  </a:lnTo>
                  <a:lnTo>
                    <a:pt x="86" y="14963"/>
                  </a:lnTo>
                  <a:lnTo>
                    <a:pt x="103" y="15073"/>
                  </a:lnTo>
                  <a:lnTo>
                    <a:pt x="115" y="15095"/>
                  </a:lnTo>
                  <a:lnTo>
                    <a:pt x="142" y="15122"/>
                  </a:lnTo>
                  <a:lnTo>
                    <a:pt x="142" y="15144"/>
                  </a:lnTo>
                  <a:lnTo>
                    <a:pt x="172" y="15182"/>
                  </a:lnTo>
                  <a:lnTo>
                    <a:pt x="219" y="15194"/>
                  </a:lnTo>
                  <a:lnTo>
                    <a:pt x="275" y="15254"/>
                  </a:lnTo>
                  <a:lnTo>
                    <a:pt x="306" y="15276"/>
                  </a:lnTo>
                  <a:lnTo>
                    <a:pt x="323" y="15303"/>
                  </a:lnTo>
                  <a:lnTo>
                    <a:pt x="331" y="15363"/>
                  </a:lnTo>
                  <a:lnTo>
                    <a:pt x="361" y="15385"/>
                  </a:lnTo>
                  <a:lnTo>
                    <a:pt x="388" y="15397"/>
                  </a:lnTo>
                  <a:lnTo>
                    <a:pt x="426" y="15445"/>
                  </a:lnTo>
                  <a:lnTo>
                    <a:pt x="473" y="15529"/>
                  </a:lnTo>
                  <a:lnTo>
                    <a:pt x="483" y="15626"/>
                  </a:lnTo>
                  <a:lnTo>
                    <a:pt x="503" y="15676"/>
                  </a:lnTo>
                  <a:lnTo>
                    <a:pt x="559" y="15747"/>
                  </a:lnTo>
                  <a:lnTo>
                    <a:pt x="637" y="15797"/>
                  </a:lnTo>
                  <a:lnTo>
                    <a:pt x="664" y="15807"/>
                  </a:lnTo>
                  <a:lnTo>
                    <a:pt x="731" y="15891"/>
                  </a:lnTo>
                  <a:lnTo>
                    <a:pt x="814" y="15966"/>
                  </a:lnTo>
                  <a:lnTo>
                    <a:pt x="909" y="16060"/>
                  </a:lnTo>
                  <a:lnTo>
                    <a:pt x="1015" y="16121"/>
                  </a:lnTo>
                  <a:lnTo>
                    <a:pt x="1042" y="16121"/>
                  </a:lnTo>
                  <a:lnTo>
                    <a:pt x="1064" y="16121"/>
                  </a:lnTo>
                  <a:lnTo>
                    <a:pt x="1167" y="16072"/>
                  </a:lnTo>
                  <a:lnTo>
                    <a:pt x="1241" y="16038"/>
                  </a:lnTo>
                  <a:lnTo>
                    <a:pt x="1365" y="16012"/>
                  </a:lnTo>
                  <a:lnTo>
                    <a:pt x="1430" y="16012"/>
                  </a:lnTo>
                  <a:lnTo>
                    <a:pt x="1507" y="16038"/>
                  </a:lnTo>
                  <a:lnTo>
                    <a:pt x="1554" y="16038"/>
                  </a:lnTo>
                  <a:lnTo>
                    <a:pt x="1650" y="16072"/>
                  </a:lnTo>
                  <a:lnTo>
                    <a:pt x="1743" y="16038"/>
                  </a:lnTo>
                  <a:lnTo>
                    <a:pt x="1800" y="15988"/>
                  </a:lnTo>
                  <a:lnTo>
                    <a:pt x="1963" y="15916"/>
                  </a:lnTo>
                  <a:lnTo>
                    <a:pt x="2045" y="15891"/>
                  </a:lnTo>
                  <a:lnTo>
                    <a:pt x="2131" y="15879"/>
                  </a:lnTo>
                  <a:lnTo>
                    <a:pt x="2226" y="15879"/>
                  </a:lnTo>
                  <a:lnTo>
                    <a:pt x="2304" y="15879"/>
                  </a:lnTo>
                  <a:lnTo>
                    <a:pt x="2378" y="15966"/>
                  </a:lnTo>
                  <a:lnTo>
                    <a:pt x="2415" y="16060"/>
                  </a:lnTo>
                  <a:lnTo>
                    <a:pt x="2472" y="16147"/>
                  </a:lnTo>
                  <a:lnTo>
                    <a:pt x="2558" y="16147"/>
                  </a:lnTo>
                  <a:lnTo>
                    <a:pt x="2596" y="16121"/>
                  </a:lnTo>
                  <a:lnTo>
                    <a:pt x="2635" y="16132"/>
                  </a:lnTo>
                  <a:lnTo>
                    <a:pt x="2739" y="16087"/>
                  </a:lnTo>
                  <a:lnTo>
                    <a:pt x="2739" y="16121"/>
                  </a:lnTo>
                  <a:lnTo>
                    <a:pt x="2768" y="16147"/>
                  </a:lnTo>
                  <a:lnTo>
                    <a:pt x="2785" y="16207"/>
                  </a:lnTo>
                  <a:lnTo>
                    <a:pt x="2834" y="16231"/>
                  </a:lnTo>
                  <a:lnTo>
                    <a:pt x="2871" y="16313"/>
                  </a:lnTo>
                  <a:lnTo>
                    <a:pt x="2851" y="16422"/>
                  </a:lnTo>
                  <a:lnTo>
                    <a:pt x="2815" y="16569"/>
                  </a:lnTo>
                  <a:lnTo>
                    <a:pt x="2834" y="16591"/>
                  </a:lnTo>
                  <a:lnTo>
                    <a:pt x="2815" y="16690"/>
                  </a:lnTo>
                  <a:lnTo>
                    <a:pt x="2785" y="16784"/>
                  </a:lnTo>
                  <a:lnTo>
                    <a:pt x="2768" y="16822"/>
                  </a:lnTo>
                  <a:lnTo>
                    <a:pt x="2768" y="16871"/>
                  </a:lnTo>
                  <a:lnTo>
                    <a:pt x="2834" y="17003"/>
                  </a:lnTo>
                  <a:lnTo>
                    <a:pt x="2898" y="17112"/>
                  </a:lnTo>
                  <a:lnTo>
                    <a:pt x="3005" y="17244"/>
                  </a:lnTo>
                  <a:lnTo>
                    <a:pt x="3087" y="17387"/>
                  </a:lnTo>
                  <a:lnTo>
                    <a:pt x="3118" y="17486"/>
                  </a:lnTo>
                  <a:lnTo>
                    <a:pt x="3136" y="17521"/>
                  </a:lnTo>
                  <a:lnTo>
                    <a:pt x="3126" y="17546"/>
                  </a:lnTo>
                  <a:lnTo>
                    <a:pt x="3174" y="17630"/>
                  </a:lnTo>
                  <a:lnTo>
                    <a:pt x="3195" y="17715"/>
                  </a:lnTo>
                  <a:lnTo>
                    <a:pt x="3221" y="17849"/>
                  </a:lnTo>
                  <a:lnTo>
                    <a:pt x="3195" y="17896"/>
                  </a:lnTo>
                  <a:lnTo>
                    <a:pt x="3182" y="17920"/>
                  </a:lnTo>
                  <a:lnTo>
                    <a:pt x="3212" y="18002"/>
                  </a:lnTo>
                  <a:lnTo>
                    <a:pt x="3241" y="18089"/>
                  </a:lnTo>
                  <a:lnTo>
                    <a:pt x="3268" y="18139"/>
                  </a:lnTo>
                  <a:lnTo>
                    <a:pt x="3278" y="18209"/>
                  </a:lnTo>
                  <a:lnTo>
                    <a:pt x="3268" y="18305"/>
                  </a:lnTo>
                  <a:lnTo>
                    <a:pt x="3229" y="18364"/>
                  </a:lnTo>
                  <a:lnTo>
                    <a:pt x="3174" y="18452"/>
                  </a:lnTo>
                  <a:lnTo>
                    <a:pt x="3148" y="18511"/>
                  </a:lnTo>
                  <a:lnTo>
                    <a:pt x="3109" y="18633"/>
                  </a:lnTo>
                  <a:lnTo>
                    <a:pt x="3099" y="18692"/>
                  </a:lnTo>
                  <a:lnTo>
                    <a:pt x="3062" y="18814"/>
                  </a:lnTo>
                  <a:lnTo>
                    <a:pt x="3040" y="18933"/>
                  </a:lnTo>
                  <a:lnTo>
                    <a:pt x="3052" y="19017"/>
                  </a:lnTo>
                  <a:lnTo>
                    <a:pt x="3062" y="19126"/>
                  </a:lnTo>
                  <a:lnTo>
                    <a:pt x="3148" y="19258"/>
                  </a:lnTo>
                  <a:lnTo>
                    <a:pt x="3165" y="19345"/>
                  </a:lnTo>
                  <a:lnTo>
                    <a:pt x="3221" y="19511"/>
                  </a:lnTo>
                  <a:lnTo>
                    <a:pt x="3278" y="19632"/>
                  </a:lnTo>
                  <a:lnTo>
                    <a:pt x="3315" y="19692"/>
                  </a:lnTo>
                  <a:lnTo>
                    <a:pt x="3325" y="19767"/>
                  </a:lnTo>
                  <a:lnTo>
                    <a:pt x="3325" y="19933"/>
                  </a:lnTo>
                  <a:lnTo>
                    <a:pt x="3364" y="20151"/>
                  </a:lnTo>
                  <a:lnTo>
                    <a:pt x="3393" y="20261"/>
                  </a:lnTo>
                  <a:lnTo>
                    <a:pt x="3410" y="20404"/>
                  </a:lnTo>
                  <a:lnTo>
                    <a:pt x="3449" y="20514"/>
                  </a:lnTo>
                  <a:lnTo>
                    <a:pt x="3526" y="20623"/>
                  </a:lnTo>
                  <a:lnTo>
                    <a:pt x="3600" y="20816"/>
                  </a:lnTo>
                  <a:lnTo>
                    <a:pt x="3656" y="20947"/>
                  </a:lnTo>
                  <a:lnTo>
                    <a:pt x="3724" y="21094"/>
                  </a:lnTo>
                  <a:lnTo>
                    <a:pt x="3724" y="21216"/>
                  </a:lnTo>
                  <a:lnTo>
                    <a:pt x="3685" y="21238"/>
                  </a:lnTo>
                  <a:lnTo>
                    <a:pt x="3724" y="21347"/>
                  </a:lnTo>
                  <a:lnTo>
                    <a:pt x="3724" y="21441"/>
                  </a:lnTo>
                  <a:lnTo>
                    <a:pt x="3734" y="21491"/>
                  </a:lnTo>
                  <a:lnTo>
                    <a:pt x="3742" y="21468"/>
                  </a:lnTo>
                  <a:lnTo>
                    <a:pt x="3790" y="21540"/>
                  </a:lnTo>
                  <a:lnTo>
                    <a:pt x="3828" y="21540"/>
                  </a:lnTo>
                  <a:lnTo>
                    <a:pt x="3876" y="21600"/>
                  </a:lnTo>
                  <a:lnTo>
                    <a:pt x="3923" y="21600"/>
                  </a:lnTo>
                  <a:lnTo>
                    <a:pt x="3988" y="21540"/>
                  </a:lnTo>
                  <a:lnTo>
                    <a:pt x="4074" y="21516"/>
                  </a:lnTo>
                  <a:lnTo>
                    <a:pt x="4178" y="21457"/>
                  </a:lnTo>
                  <a:lnTo>
                    <a:pt x="4225" y="21468"/>
                  </a:lnTo>
                  <a:lnTo>
                    <a:pt x="4293" y="21441"/>
                  </a:lnTo>
                  <a:lnTo>
                    <a:pt x="4406" y="21479"/>
                  </a:lnTo>
                  <a:lnTo>
                    <a:pt x="4453" y="21441"/>
                  </a:lnTo>
                  <a:lnTo>
                    <a:pt x="4521" y="21468"/>
                  </a:lnTo>
                  <a:lnTo>
                    <a:pt x="4530" y="21419"/>
                  </a:lnTo>
                  <a:lnTo>
                    <a:pt x="4585" y="21407"/>
                  </a:lnTo>
                  <a:lnTo>
                    <a:pt x="4690" y="21347"/>
                  </a:lnTo>
                  <a:lnTo>
                    <a:pt x="4766" y="21275"/>
                  </a:lnTo>
                  <a:lnTo>
                    <a:pt x="4840" y="21178"/>
                  </a:lnTo>
                  <a:lnTo>
                    <a:pt x="4955" y="21019"/>
                  </a:lnTo>
                  <a:lnTo>
                    <a:pt x="5012" y="20913"/>
                  </a:lnTo>
                  <a:lnTo>
                    <a:pt x="5041" y="20838"/>
                  </a:lnTo>
                  <a:lnTo>
                    <a:pt x="5090" y="20766"/>
                  </a:lnTo>
                  <a:lnTo>
                    <a:pt x="5107" y="20744"/>
                  </a:lnTo>
                  <a:lnTo>
                    <a:pt x="5173" y="20672"/>
                  </a:lnTo>
                  <a:lnTo>
                    <a:pt x="5202" y="20597"/>
                  </a:lnTo>
                  <a:lnTo>
                    <a:pt x="5210" y="20476"/>
                  </a:lnTo>
                  <a:lnTo>
                    <a:pt x="5240" y="20370"/>
                  </a:lnTo>
                  <a:lnTo>
                    <a:pt x="5249" y="20295"/>
                  </a:lnTo>
                  <a:lnTo>
                    <a:pt x="5220" y="20285"/>
                  </a:lnTo>
                  <a:lnTo>
                    <a:pt x="5210" y="20223"/>
                  </a:lnTo>
                  <a:lnTo>
                    <a:pt x="5259" y="20175"/>
                  </a:lnTo>
                  <a:lnTo>
                    <a:pt x="5382" y="20092"/>
                  </a:lnTo>
                  <a:lnTo>
                    <a:pt x="5468" y="20042"/>
                  </a:lnTo>
                  <a:lnTo>
                    <a:pt x="5516" y="19994"/>
                  </a:lnTo>
                  <a:lnTo>
                    <a:pt x="5533" y="19933"/>
                  </a:lnTo>
                  <a:lnTo>
                    <a:pt x="5504" y="19910"/>
                  </a:lnTo>
                  <a:lnTo>
                    <a:pt x="5524" y="19839"/>
                  </a:lnTo>
                  <a:lnTo>
                    <a:pt x="5524" y="19692"/>
                  </a:lnTo>
                  <a:lnTo>
                    <a:pt x="5504" y="19707"/>
                  </a:lnTo>
                  <a:lnTo>
                    <a:pt x="5504" y="19658"/>
                  </a:lnTo>
                  <a:lnTo>
                    <a:pt x="5487" y="19571"/>
                  </a:lnTo>
                  <a:lnTo>
                    <a:pt x="5438" y="19466"/>
                  </a:lnTo>
                  <a:lnTo>
                    <a:pt x="5448" y="19367"/>
                  </a:lnTo>
                  <a:lnTo>
                    <a:pt x="5495" y="19330"/>
                  </a:lnTo>
                  <a:lnTo>
                    <a:pt x="5572" y="19236"/>
                  </a:lnTo>
                  <a:lnTo>
                    <a:pt x="5610" y="19208"/>
                  </a:lnTo>
                  <a:lnTo>
                    <a:pt x="5723" y="19067"/>
                  </a:lnTo>
                  <a:lnTo>
                    <a:pt x="5847" y="19005"/>
                  </a:lnTo>
                  <a:lnTo>
                    <a:pt x="5941" y="18957"/>
                  </a:lnTo>
                  <a:lnTo>
                    <a:pt x="6007" y="18874"/>
                  </a:lnTo>
                  <a:lnTo>
                    <a:pt x="6046" y="18776"/>
                  </a:lnTo>
                  <a:lnTo>
                    <a:pt x="6073" y="18680"/>
                  </a:lnTo>
                  <a:lnTo>
                    <a:pt x="6054" y="18605"/>
                  </a:lnTo>
                  <a:lnTo>
                    <a:pt x="6054" y="18390"/>
                  </a:lnTo>
                  <a:lnTo>
                    <a:pt x="6046" y="18270"/>
                  </a:lnTo>
                  <a:lnTo>
                    <a:pt x="6046" y="18139"/>
                  </a:lnTo>
                  <a:lnTo>
                    <a:pt x="6024" y="18077"/>
                  </a:lnTo>
                  <a:lnTo>
                    <a:pt x="5989" y="18052"/>
                  </a:lnTo>
                  <a:lnTo>
                    <a:pt x="5941" y="17920"/>
                  </a:lnTo>
                  <a:lnTo>
                    <a:pt x="5904" y="17837"/>
                  </a:lnTo>
                  <a:lnTo>
                    <a:pt x="5912" y="17777"/>
                  </a:lnTo>
                  <a:lnTo>
                    <a:pt x="5904" y="17739"/>
                  </a:lnTo>
                  <a:lnTo>
                    <a:pt x="5930" y="17655"/>
                  </a:lnTo>
                  <a:lnTo>
                    <a:pt x="5930" y="17618"/>
                  </a:lnTo>
                  <a:lnTo>
                    <a:pt x="5865" y="17568"/>
                  </a:lnTo>
                  <a:lnTo>
                    <a:pt x="5855" y="17497"/>
                  </a:lnTo>
                  <a:lnTo>
                    <a:pt x="5904" y="17339"/>
                  </a:lnTo>
                  <a:lnTo>
                    <a:pt x="5941" y="17293"/>
                  </a:lnTo>
                  <a:lnTo>
                    <a:pt x="5960" y="17206"/>
                  </a:lnTo>
                  <a:lnTo>
                    <a:pt x="5997" y="17158"/>
                  </a:lnTo>
                  <a:lnTo>
                    <a:pt x="6016" y="17063"/>
                  </a:lnTo>
                  <a:lnTo>
                    <a:pt x="6054" y="17052"/>
                  </a:lnTo>
                  <a:lnTo>
                    <a:pt x="6083" y="16991"/>
                  </a:lnTo>
                  <a:lnTo>
                    <a:pt x="6158" y="16943"/>
                  </a:lnTo>
                  <a:lnTo>
                    <a:pt x="6179" y="16906"/>
                  </a:lnTo>
                  <a:lnTo>
                    <a:pt x="6205" y="16834"/>
                  </a:lnTo>
                  <a:lnTo>
                    <a:pt x="6321" y="16675"/>
                  </a:lnTo>
                  <a:lnTo>
                    <a:pt x="6416" y="16581"/>
                  </a:lnTo>
                  <a:lnTo>
                    <a:pt x="6566" y="16449"/>
                  </a:lnTo>
                  <a:lnTo>
                    <a:pt x="6669" y="16340"/>
                  </a:lnTo>
                  <a:lnTo>
                    <a:pt x="6794" y="16159"/>
                  </a:lnTo>
                  <a:lnTo>
                    <a:pt x="6877" y="16012"/>
                  </a:lnTo>
                  <a:lnTo>
                    <a:pt x="6963" y="15819"/>
                  </a:lnTo>
                  <a:lnTo>
                    <a:pt x="7031" y="15650"/>
                  </a:lnTo>
                  <a:lnTo>
                    <a:pt x="7078" y="15506"/>
                  </a:lnTo>
                  <a:lnTo>
                    <a:pt x="7105" y="15363"/>
                  </a:lnTo>
                  <a:lnTo>
                    <a:pt x="7125" y="15313"/>
                  </a:lnTo>
                  <a:lnTo>
                    <a:pt x="7125" y="15242"/>
                  </a:lnTo>
                  <a:lnTo>
                    <a:pt x="7135" y="15166"/>
                  </a:lnTo>
                  <a:lnTo>
                    <a:pt x="7135" y="15132"/>
                  </a:lnTo>
                  <a:lnTo>
                    <a:pt x="7096" y="15132"/>
                  </a:lnTo>
                  <a:lnTo>
                    <a:pt x="7049" y="15182"/>
                  </a:lnTo>
                  <a:lnTo>
                    <a:pt x="6993" y="15194"/>
                  </a:lnTo>
                  <a:lnTo>
                    <a:pt x="6946" y="15216"/>
                  </a:lnTo>
                  <a:lnTo>
                    <a:pt x="6907" y="15216"/>
                  </a:lnTo>
                  <a:lnTo>
                    <a:pt x="6850" y="15216"/>
                  </a:lnTo>
                  <a:lnTo>
                    <a:pt x="6812" y="15242"/>
                  </a:lnTo>
                  <a:lnTo>
                    <a:pt x="6765" y="15254"/>
                  </a:lnTo>
                  <a:lnTo>
                    <a:pt x="6669" y="15288"/>
                  </a:lnTo>
                  <a:lnTo>
                    <a:pt x="6558" y="15303"/>
                  </a:lnTo>
                  <a:lnTo>
                    <a:pt x="6463" y="15336"/>
                  </a:lnTo>
                  <a:lnTo>
                    <a:pt x="6416" y="15336"/>
                  </a:lnTo>
                  <a:lnTo>
                    <a:pt x="6368" y="15276"/>
                  </a:lnTo>
                  <a:lnTo>
                    <a:pt x="6347" y="15216"/>
                  </a:lnTo>
                  <a:lnTo>
                    <a:pt x="6309" y="15194"/>
                  </a:lnTo>
                  <a:lnTo>
                    <a:pt x="6262" y="15155"/>
                  </a:lnTo>
                  <a:lnTo>
                    <a:pt x="6321" y="15122"/>
                  </a:lnTo>
                  <a:lnTo>
                    <a:pt x="6321" y="15061"/>
                  </a:lnTo>
                  <a:lnTo>
                    <a:pt x="6291" y="15023"/>
                  </a:lnTo>
                  <a:lnTo>
                    <a:pt x="6244" y="14985"/>
                  </a:lnTo>
                  <a:lnTo>
                    <a:pt x="6215" y="14941"/>
                  </a:lnTo>
                  <a:lnTo>
                    <a:pt x="6158" y="14864"/>
                  </a:lnTo>
                  <a:lnTo>
                    <a:pt x="6102" y="14794"/>
                  </a:lnTo>
                  <a:lnTo>
                    <a:pt x="5960" y="14661"/>
                  </a:lnTo>
                  <a:lnTo>
                    <a:pt x="5904" y="14589"/>
                  </a:lnTo>
                  <a:lnTo>
                    <a:pt x="5874" y="14469"/>
                  </a:lnTo>
                  <a:lnTo>
                    <a:pt x="5818" y="14311"/>
                  </a:lnTo>
                  <a:lnTo>
                    <a:pt x="5761" y="14261"/>
                  </a:lnTo>
                  <a:lnTo>
                    <a:pt x="5723" y="14227"/>
                  </a:lnTo>
                  <a:lnTo>
                    <a:pt x="5684" y="14058"/>
                  </a:lnTo>
                  <a:lnTo>
                    <a:pt x="5666" y="13914"/>
                  </a:lnTo>
                  <a:lnTo>
                    <a:pt x="5684" y="13889"/>
                  </a:lnTo>
                  <a:lnTo>
                    <a:pt x="5646" y="13745"/>
                  </a:lnTo>
                  <a:lnTo>
                    <a:pt x="5627" y="13718"/>
                  </a:lnTo>
                  <a:lnTo>
                    <a:pt x="5504" y="13586"/>
                  </a:lnTo>
                  <a:lnTo>
                    <a:pt x="5504" y="13492"/>
                  </a:lnTo>
                  <a:lnTo>
                    <a:pt x="5524" y="13467"/>
                  </a:lnTo>
                  <a:lnTo>
                    <a:pt x="5430" y="13311"/>
                  </a:lnTo>
                  <a:lnTo>
                    <a:pt x="5391" y="13224"/>
                  </a:lnTo>
                  <a:lnTo>
                    <a:pt x="5352" y="13142"/>
                  </a:lnTo>
                  <a:lnTo>
                    <a:pt x="5279" y="12911"/>
                  </a:lnTo>
                  <a:lnTo>
                    <a:pt x="5210" y="12768"/>
                  </a:lnTo>
                  <a:lnTo>
                    <a:pt x="5163" y="12609"/>
                  </a:lnTo>
                  <a:lnTo>
                    <a:pt x="5173" y="12599"/>
                  </a:lnTo>
                  <a:lnTo>
                    <a:pt x="5249" y="12814"/>
                  </a:lnTo>
                  <a:lnTo>
                    <a:pt x="5296" y="12889"/>
                  </a:lnTo>
                  <a:lnTo>
                    <a:pt x="5335" y="12934"/>
                  </a:lnTo>
                  <a:lnTo>
                    <a:pt x="5362" y="12911"/>
                  </a:lnTo>
                  <a:lnTo>
                    <a:pt x="5391" y="12840"/>
                  </a:lnTo>
                  <a:lnTo>
                    <a:pt x="5409" y="12730"/>
                  </a:lnTo>
                  <a:lnTo>
                    <a:pt x="5438" y="12671"/>
                  </a:lnTo>
                  <a:lnTo>
                    <a:pt x="5438" y="12693"/>
                  </a:lnTo>
                  <a:lnTo>
                    <a:pt x="5430" y="12753"/>
                  </a:lnTo>
                  <a:lnTo>
                    <a:pt x="5430" y="12802"/>
                  </a:lnTo>
                  <a:lnTo>
                    <a:pt x="5409" y="12889"/>
                  </a:lnTo>
                  <a:lnTo>
                    <a:pt x="5456" y="12889"/>
                  </a:lnTo>
                  <a:lnTo>
                    <a:pt x="5516" y="12983"/>
                  </a:lnTo>
                  <a:lnTo>
                    <a:pt x="5580" y="13105"/>
                  </a:lnTo>
                  <a:lnTo>
                    <a:pt x="5619" y="13214"/>
                  </a:lnTo>
                  <a:lnTo>
                    <a:pt x="5646" y="13251"/>
                  </a:lnTo>
                  <a:lnTo>
                    <a:pt x="5676" y="13323"/>
                  </a:lnTo>
                  <a:lnTo>
                    <a:pt x="5666" y="13357"/>
                  </a:lnTo>
                  <a:lnTo>
                    <a:pt x="5705" y="13443"/>
                  </a:lnTo>
                  <a:lnTo>
                    <a:pt x="5761" y="13467"/>
                  </a:lnTo>
                  <a:lnTo>
                    <a:pt x="5808" y="13526"/>
                  </a:lnTo>
                  <a:lnTo>
                    <a:pt x="5865" y="13685"/>
                  </a:lnTo>
                  <a:lnTo>
                    <a:pt x="5865" y="13767"/>
                  </a:lnTo>
                  <a:lnTo>
                    <a:pt x="5874" y="13866"/>
                  </a:lnTo>
                  <a:lnTo>
                    <a:pt x="5941" y="13998"/>
                  </a:lnTo>
                  <a:lnTo>
                    <a:pt x="5989" y="14020"/>
                  </a:lnTo>
                  <a:lnTo>
                    <a:pt x="6063" y="14118"/>
                  </a:lnTo>
                  <a:lnTo>
                    <a:pt x="6093" y="14227"/>
                  </a:lnTo>
                  <a:lnTo>
                    <a:pt x="6149" y="14348"/>
                  </a:lnTo>
                  <a:lnTo>
                    <a:pt x="6205" y="14398"/>
                  </a:lnTo>
                  <a:lnTo>
                    <a:pt x="6215" y="14458"/>
                  </a:lnTo>
                  <a:lnTo>
                    <a:pt x="6244" y="14492"/>
                  </a:lnTo>
                  <a:lnTo>
                    <a:pt x="6252" y="14551"/>
                  </a:lnTo>
                  <a:lnTo>
                    <a:pt x="6252" y="14613"/>
                  </a:lnTo>
                  <a:lnTo>
                    <a:pt x="6244" y="14639"/>
                  </a:lnTo>
                  <a:lnTo>
                    <a:pt x="6252" y="14698"/>
                  </a:lnTo>
                  <a:lnTo>
                    <a:pt x="6235" y="14710"/>
                  </a:lnTo>
                  <a:lnTo>
                    <a:pt x="6262" y="14770"/>
                  </a:lnTo>
                  <a:lnTo>
                    <a:pt x="6282" y="14864"/>
                  </a:lnTo>
                  <a:lnTo>
                    <a:pt x="6301" y="14903"/>
                  </a:lnTo>
                  <a:lnTo>
                    <a:pt x="6301" y="14975"/>
                  </a:lnTo>
                  <a:lnTo>
                    <a:pt x="6330" y="15061"/>
                  </a:lnTo>
                  <a:lnTo>
                    <a:pt x="6404" y="15073"/>
                  </a:lnTo>
                  <a:lnTo>
                    <a:pt x="6443" y="15045"/>
                  </a:lnTo>
                  <a:lnTo>
                    <a:pt x="6490" y="15045"/>
                  </a:lnTo>
                  <a:lnTo>
                    <a:pt x="6510" y="15013"/>
                  </a:lnTo>
                  <a:lnTo>
                    <a:pt x="6537" y="15001"/>
                  </a:lnTo>
                  <a:lnTo>
                    <a:pt x="6558" y="14963"/>
                  </a:lnTo>
                  <a:lnTo>
                    <a:pt x="6584" y="14951"/>
                  </a:lnTo>
                  <a:lnTo>
                    <a:pt x="6669" y="14941"/>
                  </a:lnTo>
                  <a:lnTo>
                    <a:pt x="6735" y="14914"/>
                  </a:lnTo>
                  <a:lnTo>
                    <a:pt x="6794" y="14854"/>
                  </a:lnTo>
                  <a:lnTo>
                    <a:pt x="6821" y="14864"/>
                  </a:lnTo>
                  <a:lnTo>
                    <a:pt x="6868" y="14854"/>
                  </a:lnTo>
                  <a:lnTo>
                    <a:pt x="6963" y="14760"/>
                  </a:lnTo>
                  <a:lnTo>
                    <a:pt x="7135" y="14698"/>
                  </a:lnTo>
                  <a:lnTo>
                    <a:pt x="7238" y="14639"/>
                  </a:lnTo>
                  <a:lnTo>
                    <a:pt x="7238" y="14589"/>
                  </a:lnTo>
                  <a:lnTo>
                    <a:pt x="7257" y="14529"/>
                  </a:lnTo>
                  <a:lnTo>
                    <a:pt x="7333" y="14492"/>
                  </a:lnTo>
                  <a:lnTo>
                    <a:pt x="7380" y="14480"/>
                  </a:lnTo>
                  <a:lnTo>
                    <a:pt x="7446" y="14432"/>
                  </a:lnTo>
                  <a:lnTo>
                    <a:pt x="7505" y="14442"/>
                  </a:lnTo>
                  <a:lnTo>
                    <a:pt x="7552" y="14408"/>
                  </a:lnTo>
                  <a:lnTo>
                    <a:pt x="7552" y="14348"/>
                  </a:lnTo>
                  <a:lnTo>
                    <a:pt x="7588" y="14311"/>
                  </a:lnTo>
                  <a:lnTo>
                    <a:pt x="7656" y="14311"/>
                  </a:lnTo>
                  <a:lnTo>
                    <a:pt x="7682" y="14288"/>
                  </a:lnTo>
                  <a:lnTo>
                    <a:pt x="7694" y="14217"/>
                  </a:lnTo>
                  <a:lnTo>
                    <a:pt x="7760" y="14167"/>
                  </a:lnTo>
                  <a:lnTo>
                    <a:pt x="7807" y="14167"/>
                  </a:lnTo>
                  <a:lnTo>
                    <a:pt x="7816" y="14155"/>
                  </a:lnTo>
                  <a:lnTo>
                    <a:pt x="7807" y="14058"/>
                  </a:lnTo>
                  <a:lnTo>
                    <a:pt x="7824" y="13986"/>
                  </a:lnTo>
                  <a:lnTo>
                    <a:pt x="7846" y="13948"/>
                  </a:lnTo>
                  <a:lnTo>
                    <a:pt x="7892" y="13960"/>
                  </a:lnTo>
                  <a:lnTo>
                    <a:pt x="7931" y="13866"/>
                  </a:lnTo>
                  <a:lnTo>
                    <a:pt x="7978" y="13817"/>
                  </a:lnTo>
                  <a:lnTo>
                    <a:pt x="7996" y="13779"/>
                  </a:lnTo>
                  <a:lnTo>
                    <a:pt x="8035" y="13696"/>
                  </a:lnTo>
                  <a:lnTo>
                    <a:pt x="8035" y="13658"/>
                  </a:lnTo>
                  <a:lnTo>
                    <a:pt x="7996" y="13646"/>
                  </a:lnTo>
                  <a:lnTo>
                    <a:pt x="7966" y="13598"/>
                  </a:lnTo>
                  <a:lnTo>
                    <a:pt x="7919" y="13515"/>
                  </a:lnTo>
                  <a:lnTo>
                    <a:pt x="7863" y="13492"/>
                  </a:lnTo>
                  <a:lnTo>
                    <a:pt x="7789" y="13467"/>
                  </a:lnTo>
                  <a:lnTo>
                    <a:pt x="7730" y="13417"/>
                  </a:lnTo>
                  <a:lnTo>
                    <a:pt x="7682" y="13323"/>
                  </a:lnTo>
                  <a:lnTo>
                    <a:pt x="7674" y="13202"/>
                  </a:lnTo>
                  <a:lnTo>
                    <a:pt x="7682" y="13176"/>
                  </a:lnTo>
                  <a:lnTo>
                    <a:pt x="7694" y="13115"/>
                  </a:lnTo>
                  <a:lnTo>
                    <a:pt x="7682" y="13105"/>
                  </a:lnTo>
                  <a:lnTo>
                    <a:pt x="7656" y="13152"/>
                  </a:lnTo>
                  <a:lnTo>
                    <a:pt x="7588" y="13236"/>
                  </a:lnTo>
                  <a:lnTo>
                    <a:pt x="7514" y="13333"/>
                  </a:lnTo>
                  <a:lnTo>
                    <a:pt x="7436" y="13433"/>
                  </a:lnTo>
                  <a:lnTo>
                    <a:pt x="7372" y="13433"/>
                  </a:lnTo>
                  <a:lnTo>
                    <a:pt x="7286" y="13433"/>
                  </a:lnTo>
                  <a:lnTo>
                    <a:pt x="7200" y="13455"/>
                  </a:lnTo>
                  <a:lnTo>
                    <a:pt x="7200" y="13417"/>
                  </a:lnTo>
                  <a:lnTo>
                    <a:pt x="7182" y="13433"/>
                  </a:lnTo>
                  <a:lnTo>
                    <a:pt x="7162" y="13371"/>
                  </a:lnTo>
                  <a:lnTo>
                    <a:pt x="7182" y="13286"/>
                  </a:lnTo>
                  <a:lnTo>
                    <a:pt x="7182" y="13202"/>
                  </a:lnTo>
                  <a:lnTo>
                    <a:pt x="7152" y="13152"/>
                  </a:lnTo>
                  <a:lnTo>
                    <a:pt x="7125" y="13164"/>
                  </a:lnTo>
                  <a:lnTo>
                    <a:pt x="7096" y="13236"/>
                  </a:lnTo>
                  <a:lnTo>
                    <a:pt x="7105" y="13345"/>
                  </a:lnTo>
                  <a:lnTo>
                    <a:pt x="7088" y="13311"/>
                  </a:lnTo>
                  <a:lnTo>
                    <a:pt x="7078" y="13262"/>
                  </a:lnTo>
                  <a:lnTo>
                    <a:pt x="7049" y="13224"/>
                  </a:lnTo>
                  <a:lnTo>
                    <a:pt x="7040" y="13176"/>
                  </a:lnTo>
                  <a:lnTo>
                    <a:pt x="7049" y="13130"/>
                  </a:lnTo>
                  <a:lnTo>
                    <a:pt x="7040" y="13070"/>
                  </a:lnTo>
                  <a:lnTo>
                    <a:pt x="6972" y="13009"/>
                  </a:lnTo>
                  <a:lnTo>
                    <a:pt x="6954" y="12961"/>
                  </a:lnTo>
                  <a:lnTo>
                    <a:pt x="6907" y="12923"/>
                  </a:lnTo>
                  <a:lnTo>
                    <a:pt x="6868" y="12790"/>
                  </a:lnTo>
                  <a:lnTo>
                    <a:pt x="6830" y="12681"/>
                  </a:lnTo>
                  <a:lnTo>
                    <a:pt x="6842" y="12648"/>
                  </a:lnTo>
                  <a:lnTo>
                    <a:pt x="6821" y="12572"/>
                  </a:lnTo>
                  <a:lnTo>
                    <a:pt x="6889" y="12587"/>
                  </a:lnTo>
                  <a:lnTo>
                    <a:pt x="6924" y="12527"/>
                  </a:lnTo>
                  <a:lnTo>
                    <a:pt x="6993" y="12572"/>
                  </a:lnTo>
                  <a:lnTo>
                    <a:pt x="7049" y="12549"/>
                  </a:lnTo>
                  <a:lnTo>
                    <a:pt x="7135" y="12768"/>
                  </a:lnTo>
                  <a:lnTo>
                    <a:pt x="7200" y="12911"/>
                  </a:lnTo>
                  <a:lnTo>
                    <a:pt x="7304" y="12961"/>
                  </a:lnTo>
                  <a:lnTo>
                    <a:pt x="7410" y="13070"/>
                  </a:lnTo>
                  <a:lnTo>
                    <a:pt x="7532" y="13115"/>
                  </a:lnTo>
                  <a:lnTo>
                    <a:pt x="7635" y="13043"/>
                  </a:lnTo>
                  <a:lnTo>
                    <a:pt x="7711" y="13021"/>
                  </a:lnTo>
                  <a:lnTo>
                    <a:pt x="7760" y="13043"/>
                  </a:lnTo>
                  <a:lnTo>
                    <a:pt x="7807" y="13224"/>
                  </a:lnTo>
                  <a:lnTo>
                    <a:pt x="7919" y="13251"/>
                  </a:lnTo>
                  <a:lnTo>
                    <a:pt x="8035" y="13286"/>
                  </a:lnTo>
                  <a:lnTo>
                    <a:pt x="8233" y="13333"/>
                  </a:lnTo>
                  <a:lnTo>
                    <a:pt x="8375" y="13311"/>
                  </a:lnTo>
                  <a:lnTo>
                    <a:pt x="8547" y="13311"/>
                  </a:lnTo>
                  <a:lnTo>
                    <a:pt x="8736" y="13286"/>
                  </a:lnTo>
                  <a:lnTo>
                    <a:pt x="8810" y="13395"/>
                  </a:lnTo>
                  <a:lnTo>
                    <a:pt x="8841" y="13504"/>
                  </a:lnTo>
                  <a:lnTo>
                    <a:pt x="8914" y="13537"/>
                  </a:lnTo>
                  <a:lnTo>
                    <a:pt x="9038" y="13658"/>
                  </a:lnTo>
                  <a:lnTo>
                    <a:pt x="9067" y="13718"/>
                  </a:lnTo>
                  <a:lnTo>
                    <a:pt x="9020" y="13767"/>
                  </a:lnTo>
                  <a:lnTo>
                    <a:pt x="9150" y="13936"/>
                  </a:lnTo>
                  <a:lnTo>
                    <a:pt x="9228" y="13948"/>
                  </a:lnTo>
                  <a:lnTo>
                    <a:pt x="9378" y="13866"/>
                  </a:lnTo>
                  <a:lnTo>
                    <a:pt x="9400" y="13998"/>
                  </a:lnTo>
                  <a:lnTo>
                    <a:pt x="9400" y="14167"/>
                  </a:lnTo>
                  <a:lnTo>
                    <a:pt x="9427" y="14348"/>
                  </a:lnTo>
                  <a:lnTo>
                    <a:pt x="9474" y="14613"/>
                  </a:lnTo>
                  <a:lnTo>
                    <a:pt x="9569" y="14804"/>
                  </a:lnTo>
                  <a:lnTo>
                    <a:pt x="9589" y="14891"/>
                  </a:lnTo>
                  <a:lnTo>
                    <a:pt x="9616" y="15061"/>
                  </a:lnTo>
                  <a:lnTo>
                    <a:pt x="9672" y="15194"/>
                  </a:lnTo>
                  <a:lnTo>
                    <a:pt x="9711" y="15254"/>
                  </a:lnTo>
                  <a:lnTo>
                    <a:pt x="9749" y="15385"/>
                  </a:lnTo>
                  <a:lnTo>
                    <a:pt x="9797" y="15566"/>
                  </a:lnTo>
                  <a:lnTo>
                    <a:pt x="9891" y="15688"/>
                  </a:lnTo>
                  <a:lnTo>
                    <a:pt x="9930" y="15650"/>
                  </a:lnTo>
                  <a:lnTo>
                    <a:pt x="9969" y="15566"/>
                  </a:lnTo>
                  <a:lnTo>
                    <a:pt x="10062" y="15529"/>
                  </a:lnTo>
                  <a:lnTo>
                    <a:pt x="10033" y="15484"/>
                  </a:lnTo>
                  <a:lnTo>
                    <a:pt x="10080" y="15385"/>
                  </a:lnTo>
                  <a:lnTo>
                    <a:pt x="10136" y="15373"/>
                  </a:lnTo>
                  <a:lnTo>
                    <a:pt x="10136" y="15144"/>
                  </a:lnTo>
                  <a:lnTo>
                    <a:pt x="10184" y="15013"/>
                  </a:lnTo>
                  <a:lnTo>
                    <a:pt x="10175" y="14903"/>
                  </a:lnTo>
                  <a:lnTo>
                    <a:pt x="10158" y="14722"/>
                  </a:lnTo>
                  <a:lnTo>
                    <a:pt x="10184" y="14613"/>
                  </a:lnTo>
                  <a:lnTo>
                    <a:pt x="10231" y="14601"/>
                  </a:lnTo>
                  <a:lnTo>
                    <a:pt x="10327" y="14551"/>
                  </a:lnTo>
                  <a:lnTo>
                    <a:pt x="10374" y="14517"/>
                  </a:lnTo>
                  <a:lnTo>
                    <a:pt x="10374" y="14458"/>
                  </a:lnTo>
                  <a:lnTo>
                    <a:pt x="10477" y="14370"/>
                  </a:lnTo>
                  <a:lnTo>
                    <a:pt x="10555" y="14288"/>
                  </a:lnTo>
                  <a:lnTo>
                    <a:pt x="10667" y="14118"/>
                  </a:lnTo>
                  <a:lnTo>
                    <a:pt x="10820" y="14020"/>
                  </a:lnTo>
                  <a:lnTo>
                    <a:pt x="10876" y="13936"/>
                  </a:lnTo>
                  <a:lnTo>
                    <a:pt x="10868" y="13827"/>
                  </a:lnTo>
                  <a:lnTo>
                    <a:pt x="10998" y="13805"/>
                  </a:lnTo>
                  <a:lnTo>
                    <a:pt x="11067" y="13805"/>
                  </a:lnTo>
                  <a:lnTo>
                    <a:pt x="11084" y="13757"/>
                  </a:lnTo>
                  <a:lnTo>
                    <a:pt x="11122" y="13767"/>
                  </a:lnTo>
                  <a:lnTo>
                    <a:pt x="11153" y="13779"/>
                  </a:lnTo>
                  <a:lnTo>
                    <a:pt x="11170" y="13757"/>
                  </a:lnTo>
                  <a:lnTo>
                    <a:pt x="11217" y="13779"/>
                  </a:lnTo>
                  <a:lnTo>
                    <a:pt x="11247" y="13696"/>
                  </a:lnTo>
                  <a:lnTo>
                    <a:pt x="11235" y="13636"/>
                  </a:lnTo>
                  <a:lnTo>
                    <a:pt x="11330" y="13636"/>
                  </a:lnTo>
                  <a:lnTo>
                    <a:pt x="11377" y="13718"/>
                  </a:lnTo>
                  <a:lnTo>
                    <a:pt x="11398" y="13795"/>
                  </a:lnTo>
                  <a:lnTo>
                    <a:pt x="11406" y="13866"/>
                  </a:lnTo>
                  <a:lnTo>
                    <a:pt x="11436" y="13936"/>
                  </a:lnTo>
                  <a:lnTo>
                    <a:pt x="11511" y="14046"/>
                  </a:lnTo>
                  <a:lnTo>
                    <a:pt x="11567" y="14058"/>
                  </a:lnTo>
                  <a:lnTo>
                    <a:pt x="11558" y="14107"/>
                  </a:lnTo>
                  <a:lnTo>
                    <a:pt x="11644" y="14261"/>
                  </a:lnTo>
                  <a:lnTo>
                    <a:pt x="11661" y="14398"/>
                  </a:lnTo>
                  <a:lnTo>
                    <a:pt x="11626" y="14563"/>
                  </a:lnTo>
                  <a:lnTo>
                    <a:pt x="11691" y="14601"/>
                  </a:lnTo>
                  <a:lnTo>
                    <a:pt x="11747" y="14541"/>
                  </a:lnTo>
                  <a:lnTo>
                    <a:pt x="11862" y="14442"/>
                  </a:lnTo>
                  <a:lnTo>
                    <a:pt x="11928" y="14370"/>
                  </a:lnTo>
                  <a:lnTo>
                    <a:pt x="11975" y="14480"/>
                  </a:lnTo>
                  <a:lnTo>
                    <a:pt x="11992" y="14651"/>
                  </a:lnTo>
                  <a:lnTo>
                    <a:pt x="12031" y="14804"/>
                  </a:lnTo>
                  <a:lnTo>
                    <a:pt x="12070" y="14879"/>
                  </a:lnTo>
                  <a:lnTo>
                    <a:pt x="12061" y="15023"/>
                  </a:lnTo>
                  <a:lnTo>
                    <a:pt x="12100" y="15107"/>
                  </a:lnTo>
                  <a:lnTo>
                    <a:pt x="12070" y="15216"/>
                  </a:lnTo>
                  <a:lnTo>
                    <a:pt x="12078" y="15313"/>
                  </a:lnTo>
                  <a:lnTo>
                    <a:pt x="12053" y="15445"/>
                  </a:lnTo>
                  <a:lnTo>
                    <a:pt x="12041" y="15529"/>
                  </a:lnTo>
                  <a:lnTo>
                    <a:pt x="12061" y="15604"/>
                  </a:lnTo>
                  <a:lnTo>
                    <a:pt x="12078" y="15529"/>
                  </a:lnTo>
                  <a:lnTo>
                    <a:pt x="12126" y="15588"/>
                  </a:lnTo>
                  <a:lnTo>
                    <a:pt x="12183" y="15664"/>
                  </a:lnTo>
                  <a:lnTo>
                    <a:pt x="12203" y="15725"/>
                  </a:lnTo>
                  <a:lnTo>
                    <a:pt x="12242" y="15770"/>
                  </a:lnTo>
                  <a:lnTo>
                    <a:pt x="12259" y="15831"/>
                  </a:lnTo>
                  <a:lnTo>
                    <a:pt x="12250" y="15928"/>
                  </a:lnTo>
                  <a:lnTo>
                    <a:pt x="12289" y="16000"/>
                  </a:lnTo>
                  <a:lnTo>
                    <a:pt x="12306" y="16109"/>
                  </a:lnTo>
                  <a:lnTo>
                    <a:pt x="12362" y="16193"/>
                  </a:lnTo>
                  <a:lnTo>
                    <a:pt x="12372" y="16268"/>
                  </a:lnTo>
                  <a:lnTo>
                    <a:pt x="12497" y="16373"/>
                  </a:lnTo>
                  <a:lnTo>
                    <a:pt x="12590" y="16472"/>
                  </a:lnTo>
                  <a:lnTo>
                    <a:pt x="12668" y="16460"/>
                  </a:lnTo>
                  <a:lnTo>
                    <a:pt x="12668" y="16412"/>
                  </a:lnTo>
                  <a:lnTo>
                    <a:pt x="12629" y="16291"/>
                  </a:lnTo>
                  <a:lnTo>
                    <a:pt x="12590" y="16253"/>
                  </a:lnTo>
                  <a:lnTo>
                    <a:pt x="12582" y="16181"/>
                  </a:lnTo>
                  <a:lnTo>
                    <a:pt x="12573" y="16132"/>
                  </a:lnTo>
                  <a:lnTo>
                    <a:pt x="12582" y="16072"/>
                  </a:lnTo>
                  <a:lnTo>
                    <a:pt x="12573" y="15988"/>
                  </a:lnTo>
                  <a:lnTo>
                    <a:pt x="12526" y="15906"/>
                  </a:lnTo>
                  <a:lnTo>
                    <a:pt x="12467" y="15819"/>
                  </a:lnTo>
                  <a:lnTo>
                    <a:pt x="12440" y="15807"/>
                  </a:lnTo>
                  <a:lnTo>
                    <a:pt x="12384" y="15735"/>
                  </a:lnTo>
                  <a:lnTo>
                    <a:pt x="12315" y="15725"/>
                  </a:lnTo>
                  <a:lnTo>
                    <a:pt x="12259" y="15650"/>
                  </a:lnTo>
                  <a:lnTo>
                    <a:pt x="12242" y="15529"/>
                  </a:lnTo>
                  <a:lnTo>
                    <a:pt x="12203" y="15407"/>
                  </a:lnTo>
                  <a:lnTo>
                    <a:pt x="12134" y="15407"/>
                  </a:lnTo>
                  <a:lnTo>
                    <a:pt x="12126" y="15313"/>
                  </a:lnTo>
                  <a:lnTo>
                    <a:pt x="12164" y="15194"/>
                  </a:lnTo>
                  <a:lnTo>
                    <a:pt x="12220" y="15001"/>
                  </a:lnTo>
                  <a:lnTo>
                    <a:pt x="12230" y="14854"/>
                  </a:lnTo>
                  <a:lnTo>
                    <a:pt x="12325" y="14854"/>
                  </a:lnTo>
                  <a:lnTo>
                    <a:pt x="12306" y="14963"/>
                  </a:lnTo>
                  <a:lnTo>
                    <a:pt x="12392" y="14963"/>
                  </a:lnTo>
                  <a:lnTo>
                    <a:pt x="12487" y="15023"/>
                  </a:lnTo>
                  <a:lnTo>
                    <a:pt x="12543" y="15166"/>
                  </a:lnTo>
                  <a:lnTo>
                    <a:pt x="12582" y="15242"/>
                  </a:lnTo>
                  <a:lnTo>
                    <a:pt x="12668" y="15264"/>
                  </a:lnTo>
                  <a:lnTo>
                    <a:pt x="12742" y="15336"/>
                  </a:lnTo>
                  <a:lnTo>
                    <a:pt x="12715" y="15423"/>
                  </a:lnTo>
                  <a:lnTo>
                    <a:pt x="12751" y="15506"/>
                  </a:lnTo>
                  <a:lnTo>
                    <a:pt x="12884" y="15385"/>
                  </a:lnTo>
                  <a:lnTo>
                    <a:pt x="12970" y="15276"/>
                  </a:lnTo>
                  <a:lnTo>
                    <a:pt x="13095" y="15194"/>
                  </a:lnTo>
                  <a:lnTo>
                    <a:pt x="13176" y="15107"/>
                  </a:lnTo>
                  <a:lnTo>
                    <a:pt x="13189" y="14864"/>
                  </a:lnTo>
                  <a:lnTo>
                    <a:pt x="13142" y="14613"/>
                  </a:lnTo>
                  <a:lnTo>
                    <a:pt x="13073" y="14504"/>
                  </a:lnTo>
                  <a:lnTo>
                    <a:pt x="12979" y="14420"/>
                  </a:lnTo>
                  <a:lnTo>
                    <a:pt x="12884" y="14239"/>
                  </a:lnTo>
                  <a:lnTo>
                    <a:pt x="12810" y="14095"/>
                  </a:lnTo>
                  <a:lnTo>
                    <a:pt x="12828" y="13998"/>
                  </a:lnTo>
                  <a:lnTo>
                    <a:pt x="12914" y="13866"/>
                  </a:lnTo>
                  <a:lnTo>
                    <a:pt x="13056" y="13745"/>
                  </a:lnTo>
                  <a:lnTo>
                    <a:pt x="13103" y="13718"/>
                  </a:lnTo>
                  <a:lnTo>
                    <a:pt x="13245" y="13767"/>
                  </a:lnTo>
                  <a:lnTo>
                    <a:pt x="13215" y="13827"/>
                  </a:lnTo>
                  <a:lnTo>
                    <a:pt x="13245" y="13926"/>
                  </a:lnTo>
                  <a:lnTo>
                    <a:pt x="13301" y="13914"/>
                  </a:lnTo>
                  <a:lnTo>
                    <a:pt x="13340" y="13767"/>
                  </a:lnTo>
                  <a:lnTo>
                    <a:pt x="13453" y="13745"/>
                  </a:lnTo>
                  <a:lnTo>
                    <a:pt x="13595" y="13673"/>
                  </a:lnTo>
                  <a:lnTo>
                    <a:pt x="13651" y="13598"/>
                  </a:lnTo>
                  <a:lnTo>
                    <a:pt x="13689" y="13646"/>
                  </a:lnTo>
                  <a:lnTo>
                    <a:pt x="13757" y="13586"/>
                  </a:lnTo>
                  <a:lnTo>
                    <a:pt x="13870" y="13576"/>
                  </a:lnTo>
                  <a:lnTo>
                    <a:pt x="14012" y="13455"/>
                  </a:lnTo>
                  <a:lnTo>
                    <a:pt x="14154" y="13323"/>
                  </a:lnTo>
                  <a:lnTo>
                    <a:pt x="14248" y="13152"/>
                  </a:lnTo>
                  <a:lnTo>
                    <a:pt x="14335" y="12961"/>
                  </a:lnTo>
                  <a:lnTo>
                    <a:pt x="14409" y="12802"/>
                  </a:lnTo>
                  <a:lnTo>
                    <a:pt x="14468" y="12790"/>
                  </a:lnTo>
                  <a:lnTo>
                    <a:pt x="14495" y="12671"/>
                  </a:lnTo>
                  <a:lnTo>
                    <a:pt x="14515" y="12549"/>
                  </a:lnTo>
                  <a:lnTo>
                    <a:pt x="14456" y="12500"/>
                  </a:lnTo>
                  <a:lnTo>
                    <a:pt x="14429" y="12418"/>
                  </a:lnTo>
                  <a:lnTo>
                    <a:pt x="14495" y="12380"/>
                  </a:lnTo>
                  <a:lnTo>
                    <a:pt x="14495" y="12271"/>
                  </a:lnTo>
                  <a:lnTo>
                    <a:pt x="14429" y="12150"/>
                  </a:lnTo>
                  <a:lnTo>
                    <a:pt x="14361" y="12006"/>
                  </a:lnTo>
                  <a:lnTo>
                    <a:pt x="14326" y="11849"/>
                  </a:lnTo>
                  <a:lnTo>
                    <a:pt x="14210" y="11765"/>
                  </a:lnTo>
                  <a:lnTo>
                    <a:pt x="14267" y="11656"/>
                  </a:lnTo>
                  <a:lnTo>
                    <a:pt x="14373" y="11572"/>
                  </a:lnTo>
                  <a:lnTo>
                    <a:pt x="14421" y="11487"/>
                  </a:lnTo>
                  <a:lnTo>
                    <a:pt x="14571" y="11441"/>
                  </a:lnTo>
                  <a:lnTo>
                    <a:pt x="14551" y="11353"/>
                  </a:lnTo>
                  <a:lnTo>
                    <a:pt x="14485" y="11353"/>
                  </a:lnTo>
                  <a:lnTo>
                    <a:pt x="14390" y="11294"/>
                  </a:lnTo>
                  <a:lnTo>
                    <a:pt x="14279" y="11415"/>
                  </a:lnTo>
                  <a:lnTo>
                    <a:pt x="14193" y="11365"/>
                  </a:lnTo>
                  <a:lnTo>
                    <a:pt x="14193" y="11294"/>
                  </a:lnTo>
                  <a:lnTo>
                    <a:pt x="14107" y="11271"/>
                  </a:lnTo>
                  <a:lnTo>
                    <a:pt x="14051" y="11162"/>
                  </a:lnTo>
                  <a:lnTo>
                    <a:pt x="14107" y="11078"/>
                  </a:lnTo>
                  <a:lnTo>
                    <a:pt x="14210" y="11063"/>
                  </a:lnTo>
                  <a:lnTo>
                    <a:pt x="14279" y="10959"/>
                  </a:lnTo>
                  <a:lnTo>
                    <a:pt x="14390" y="10838"/>
                  </a:lnTo>
                  <a:lnTo>
                    <a:pt x="14485" y="10778"/>
                  </a:lnTo>
                  <a:lnTo>
                    <a:pt x="14542" y="10872"/>
                  </a:lnTo>
                  <a:lnTo>
                    <a:pt x="14456" y="10991"/>
                  </a:lnTo>
                  <a:lnTo>
                    <a:pt x="14476" y="11063"/>
                  </a:lnTo>
                  <a:lnTo>
                    <a:pt x="14421" y="11150"/>
                  </a:lnTo>
                  <a:lnTo>
                    <a:pt x="14532" y="11101"/>
                  </a:lnTo>
                  <a:lnTo>
                    <a:pt x="14581" y="10969"/>
                  </a:lnTo>
                  <a:lnTo>
                    <a:pt x="14723" y="10921"/>
                  </a:lnTo>
                  <a:lnTo>
                    <a:pt x="14770" y="10969"/>
                  </a:lnTo>
                  <a:lnTo>
                    <a:pt x="14826" y="10991"/>
                  </a:lnTo>
                  <a:lnTo>
                    <a:pt x="14835" y="11019"/>
                  </a:lnTo>
                  <a:lnTo>
                    <a:pt x="14809" y="11113"/>
                  </a:lnTo>
                  <a:lnTo>
                    <a:pt x="14817" y="11150"/>
                  </a:lnTo>
                  <a:lnTo>
                    <a:pt x="14787" y="11172"/>
                  </a:lnTo>
                  <a:lnTo>
                    <a:pt x="14760" y="11244"/>
                  </a:lnTo>
                  <a:lnTo>
                    <a:pt x="14787" y="11271"/>
                  </a:lnTo>
                  <a:lnTo>
                    <a:pt x="14817" y="11282"/>
                  </a:lnTo>
                  <a:lnTo>
                    <a:pt x="14817" y="11321"/>
                  </a:lnTo>
                  <a:lnTo>
                    <a:pt x="14846" y="11306"/>
                  </a:lnTo>
                  <a:lnTo>
                    <a:pt x="14856" y="11271"/>
                  </a:lnTo>
                  <a:lnTo>
                    <a:pt x="14902" y="11306"/>
                  </a:lnTo>
                  <a:lnTo>
                    <a:pt x="14978" y="11453"/>
                  </a:lnTo>
                  <a:lnTo>
                    <a:pt x="14902" y="11475"/>
                  </a:lnTo>
                  <a:lnTo>
                    <a:pt x="14951" y="11644"/>
                  </a:lnTo>
                  <a:lnTo>
                    <a:pt x="14929" y="11765"/>
                  </a:lnTo>
                  <a:lnTo>
                    <a:pt x="14941" y="11849"/>
                  </a:lnTo>
                  <a:lnTo>
                    <a:pt x="15037" y="11837"/>
                  </a:lnTo>
                  <a:lnTo>
                    <a:pt x="15118" y="11765"/>
                  </a:lnTo>
                  <a:lnTo>
                    <a:pt x="15214" y="11728"/>
                  </a:lnTo>
                  <a:lnTo>
                    <a:pt x="15253" y="11644"/>
                  </a:lnTo>
                  <a:lnTo>
                    <a:pt x="15253" y="11453"/>
                  </a:lnTo>
                  <a:lnTo>
                    <a:pt x="15226" y="11343"/>
                  </a:lnTo>
                  <a:lnTo>
                    <a:pt x="15140" y="11150"/>
                  </a:lnTo>
                  <a:lnTo>
                    <a:pt x="15084" y="11078"/>
                  </a:lnTo>
                  <a:lnTo>
                    <a:pt x="15045" y="11053"/>
                  </a:lnTo>
                  <a:lnTo>
                    <a:pt x="15054" y="11031"/>
                  </a:lnTo>
                  <a:lnTo>
                    <a:pt x="15054" y="10959"/>
                  </a:lnTo>
                  <a:lnTo>
                    <a:pt x="15101" y="10909"/>
                  </a:lnTo>
                  <a:lnTo>
                    <a:pt x="15167" y="10882"/>
                  </a:lnTo>
                  <a:lnTo>
                    <a:pt x="15204" y="10838"/>
                  </a:lnTo>
                  <a:lnTo>
                    <a:pt x="15226" y="10800"/>
                  </a:lnTo>
                  <a:lnTo>
                    <a:pt x="15282" y="10762"/>
                  </a:lnTo>
                  <a:lnTo>
                    <a:pt x="15282" y="10641"/>
                  </a:lnTo>
                  <a:lnTo>
                    <a:pt x="15309" y="10581"/>
                  </a:lnTo>
                  <a:lnTo>
                    <a:pt x="15356" y="10522"/>
                  </a:lnTo>
                  <a:lnTo>
                    <a:pt x="15395" y="10535"/>
                  </a:lnTo>
                  <a:lnTo>
                    <a:pt x="15415" y="10475"/>
                  </a:lnTo>
                  <a:lnTo>
                    <a:pt x="15557" y="10340"/>
                  </a:lnTo>
                  <a:lnTo>
                    <a:pt x="15623" y="10426"/>
                  </a:lnTo>
                  <a:lnTo>
                    <a:pt x="15687" y="10426"/>
                  </a:lnTo>
                  <a:lnTo>
                    <a:pt x="15829" y="10317"/>
                  </a:lnTo>
                  <a:lnTo>
                    <a:pt x="15898" y="10207"/>
                  </a:lnTo>
                  <a:lnTo>
                    <a:pt x="16040" y="9992"/>
                  </a:lnTo>
                  <a:lnTo>
                    <a:pt x="16182" y="9773"/>
                  </a:lnTo>
                  <a:lnTo>
                    <a:pt x="16221" y="9642"/>
                  </a:lnTo>
                  <a:lnTo>
                    <a:pt x="16380" y="9351"/>
                  </a:lnTo>
                  <a:lnTo>
                    <a:pt x="16427" y="9027"/>
                  </a:lnTo>
                  <a:lnTo>
                    <a:pt x="16437" y="8771"/>
                  </a:lnTo>
                  <a:lnTo>
                    <a:pt x="16523" y="8555"/>
                  </a:lnTo>
                  <a:lnTo>
                    <a:pt x="16523" y="8376"/>
                  </a:lnTo>
                  <a:lnTo>
                    <a:pt x="16371" y="8133"/>
                  </a:lnTo>
                  <a:lnTo>
                    <a:pt x="16256" y="8123"/>
                  </a:lnTo>
                  <a:lnTo>
                    <a:pt x="16191" y="8227"/>
                  </a:lnTo>
                  <a:lnTo>
                    <a:pt x="16087" y="8183"/>
                  </a:lnTo>
                  <a:lnTo>
                    <a:pt x="16040" y="8036"/>
                  </a:lnTo>
                  <a:lnTo>
                    <a:pt x="15877" y="8014"/>
                  </a:lnTo>
                  <a:lnTo>
                    <a:pt x="16277" y="7459"/>
                  </a:lnTo>
                  <a:lnTo>
                    <a:pt x="16616" y="6977"/>
                  </a:lnTo>
                  <a:lnTo>
                    <a:pt x="16957" y="6900"/>
                  </a:lnTo>
                  <a:lnTo>
                    <a:pt x="17280" y="6949"/>
                  </a:lnTo>
                  <a:lnTo>
                    <a:pt x="17413" y="6818"/>
                  </a:lnTo>
                  <a:lnTo>
                    <a:pt x="17573" y="6855"/>
                  </a:lnTo>
                  <a:lnTo>
                    <a:pt x="17565" y="7037"/>
                  </a:lnTo>
                  <a:lnTo>
                    <a:pt x="17724" y="7009"/>
                  </a:lnTo>
                  <a:lnTo>
                    <a:pt x="17952" y="6937"/>
                  </a:lnTo>
                  <a:lnTo>
                    <a:pt x="17866" y="6780"/>
                  </a:lnTo>
                  <a:lnTo>
                    <a:pt x="18124" y="6334"/>
                  </a:lnTo>
                  <a:lnTo>
                    <a:pt x="18387" y="6237"/>
                  </a:lnTo>
                  <a:lnTo>
                    <a:pt x="18473" y="6577"/>
                  </a:lnTo>
                  <a:lnTo>
                    <a:pt x="18739" y="6275"/>
                  </a:lnTo>
                  <a:lnTo>
                    <a:pt x="18805" y="6044"/>
                  </a:lnTo>
                  <a:lnTo>
                    <a:pt x="18928" y="6022"/>
                  </a:lnTo>
                  <a:lnTo>
                    <a:pt x="18843" y="6418"/>
                  </a:lnTo>
                  <a:lnTo>
                    <a:pt x="18654" y="6637"/>
                  </a:lnTo>
                  <a:lnTo>
                    <a:pt x="18473" y="6900"/>
                  </a:lnTo>
                  <a:lnTo>
                    <a:pt x="18283" y="7228"/>
                  </a:lnTo>
                  <a:lnTo>
                    <a:pt x="18124" y="7289"/>
                  </a:lnTo>
                  <a:lnTo>
                    <a:pt x="18114" y="7409"/>
                  </a:lnTo>
                  <a:lnTo>
                    <a:pt x="18029" y="7552"/>
                  </a:lnTo>
                  <a:lnTo>
                    <a:pt x="17982" y="7880"/>
                  </a:lnTo>
                  <a:lnTo>
                    <a:pt x="18038" y="8386"/>
                  </a:lnTo>
                  <a:lnTo>
                    <a:pt x="18085" y="8699"/>
                  </a:lnTo>
                  <a:lnTo>
                    <a:pt x="18124" y="8846"/>
                  </a:lnTo>
                  <a:lnTo>
                    <a:pt x="18275" y="8651"/>
                  </a:lnTo>
                  <a:lnTo>
                    <a:pt x="18305" y="8436"/>
                  </a:lnTo>
                  <a:lnTo>
                    <a:pt x="18455" y="8386"/>
                  </a:lnTo>
                  <a:lnTo>
                    <a:pt x="18494" y="8133"/>
                  </a:lnTo>
                  <a:lnTo>
                    <a:pt x="18671" y="8014"/>
                  </a:lnTo>
                  <a:lnTo>
                    <a:pt x="18624" y="7915"/>
                  </a:lnTo>
                  <a:lnTo>
                    <a:pt x="18671" y="7723"/>
                  </a:lnTo>
                  <a:lnTo>
                    <a:pt x="18766" y="7711"/>
                  </a:lnTo>
                  <a:lnTo>
                    <a:pt x="18778" y="7361"/>
                  </a:lnTo>
                  <a:lnTo>
                    <a:pt x="18663" y="7300"/>
                  </a:lnTo>
                  <a:lnTo>
                    <a:pt x="18663" y="7202"/>
                  </a:lnTo>
                  <a:lnTo>
                    <a:pt x="18786" y="6961"/>
                  </a:lnTo>
                  <a:lnTo>
                    <a:pt x="18825" y="6796"/>
                  </a:lnTo>
                  <a:lnTo>
                    <a:pt x="18967" y="6828"/>
                  </a:lnTo>
                  <a:lnTo>
                    <a:pt x="19071" y="6719"/>
                  </a:lnTo>
                  <a:lnTo>
                    <a:pt x="19119" y="6818"/>
                  </a:lnTo>
                  <a:lnTo>
                    <a:pt x="19394" y="6615"/>
                  </a:lnTo>
                  <a:lnTo>
                    <a:pt x="19545" y="6796"/>
                  </a:lnTo>
                  <a:lnTo>
                    <a:pt x="19583" y="6674"/>
                  </a:lnTo>
                  <a:lnTo>
                    <a:pt x="19735" y="6505"/>
                  </a:lnTo>
                  <a:lnTo>
                    <a:pt x="19894" y="6312"/>
                  </a:lnTo>
                  <a:lnTo>
                    <a:pt x="19989" y="6275"/>
                  </a:lnTo>
                  <a:lnTo>
                    <a:pt x="20282" y="6056"/>
                  </a:lnTo>
                  <a:lnTo>
                    <a:pt x="20472" y="6116"/>
                  </a:lnTo>
                  <a:lnTo>
                    <a:pt x="20502" y="6044"/>
                  </a:lnTo>
                  <a:lnTo>
                    <a:pt x="20492" y="5924"/>
                  </a:lnTo>
                  <a:lnTo>
                    <a:pt x="20445" y="5841"/>
                  </a:lnTo>
                  <a:lnTo>
                    <a:pt x="20377" y="5600"/>
                  </a:lnTo>
                  <a:lnTo>
                    <a:pt x="20282" y="5441"/>
                  </a:lnTo>
                  <a:lnTo>
                    <a:pt x="20416" y="5468"/>
                  </a:lnTo>
                  <a:lnTo>
                    <a:pt x="20549" y="5332"/>
                  </a:lnTo>
                  <a:lnTo>
                    <a:pt x="20605" y="5200"/>
                  </a:lnTo>
                  <a:lnTo>
                    <a:pt x="20558" y="5050"/>
                  </a:lnTo>
                  <a:lnTo>
                    <a:pt x="20558" y="5045"/>
                  </a:lnTo>
                  <a:lnTo>
                    <a:pt x="20561" y="5045"/>
                  </a:lnTo>
                  <a:lnTo>
                    <a:pt x="20681" y="4970"/>
                  </a:lnTo>
                  <a:lnTo>
                    <a:pt x="20661" y="5091"/>
                  </a:lnTo>
                  <a:lnTo>
                    <a:pt x="20720" y="5200"/>
                  </a:lnTo>
                  <a:lnTo>
                    <a:pt x="20841" y="5166"/>
                  </a:lnTo>
                  <a:lnTo>
                    <a:pt x="20946" y="5210"/>
                  </a:lnTo>
                  <a:lnTo>
                    <a:pt x="20966" y="5359"/>
                  </a:lnTo>
                  <a:lnTo>
                    <a:pt x="21108" y="5441"/>
                  </a:lnTo>
                  <a:lnTo>
                    <a:pt x="21182" y="5550"/>
                  </a:lnTo>
                  <a:lnTo>
                    <a:pt x="21277" y="5562"/>
                  </a:lnTo>
                  <a:lnTo>
                    <a:pt x="21324" y="5491"/>
                  </a:lnTo>
                  <a:lnTo>
                    <a:pt x="21324" y="5188"/>
                  </a:lnTo>
                  <a:lnTo>
                    <a:pt x="21495" y="5151"/>
                  </a:lnTo>
                  <a:lnTo>
                    <a:pt x="21600" y="5019"/>
                  </a:lnTo>
                  <a:lnTo>
                    <a:pt x="21392" y="4706"/>
                  </a:lnTo>
                  <a:lnTo>
                    <a:pt x="21117" y="4657"/>
                  </a:lnTo>
                  <a:lnTo>
                    <a:pt x="21135" y="4898"/>
                  </a:lnTo>
                  <a:lnTo>
                    <a:pt x="21069" y="4816"/>
                  </a:lnTo>
                  <a:lnTo>
                    <a:pt x="21078" y="4607"/>
                  </a:lnTo>
                  <a:lnTo>
                    <a:pt x="20803" y="4261"/>
                  </a:lnTo>
                  <a:lnTo>
                    <a:pt x="20596" y="4035"/>
                  </a:lnTo>
                  <a:lnTo>
                    <a:pt x="20596" y="4032"/>
                  </a:lnTo>
                  <a:lnTo>
                    <a:pt x="20453" y="3873"/>
                  </a:lnTo>
                  <a:lnTo>
                    <a:pt x="20152" y="3692"/>
                  </a:lnTo>
                  <a:lnTo>
                    <a:pt x="19933" y="3717"/>
                  </a:lnTo>
                  <a:lnTo>
                    <a:pt x="19602" y="3608"/>
                  </a:lnTo>
                  <a:lnTo>
                    <a:pt x="19553" y="3779"/>
                  </a:lnTo>
                  <a:lnTo>
                    <a:pt x="19639" y="4020"/>
                  </a:lnTo>
                  <a:lnTo>
                    <a:pt x="19507" y="4141"/>
                  </a:lnTo>
                  <a:lnTo>
                    <a:pt x="19325" y="3813"/>
                  </a:lnTo>
                  <a:lnTo>
                    <a:pt x="19127" y="3851"/>
                  </a:lnTo>
                  <a:lnTo>
                    <a:pt x="18928" y="3779"/>
                  </a:lnTo>
                  <a:lnTo>
                    <a:pt x="18749" y="3789"/>
                  </a:lnTo>
                  <a:lnTo>
                    <a:pt x="18607" y="3861"/>
                  </a:lnTo>
                  <a:lnTo>
                    <a:pt x="18473" y="3751"/>
                  </a:lnTo>
                  <a:lnTo>
                    <a:pt x="18482" y="3461"/>
                  </a:lnTo>
                  <a:lnTo>
                    <a:pt x="18399" y="3295"/>
                  </a:lnTo>
                  <a:lnTo>
                    <a:pt x="18190" y="3220"/>
                  </a:lnTo>
                  <a:lnTo>
                    <a:pt x="17771" y="3295"/>
                  </a:lnTo>
                  <a:lnTo>
                    <a:pt x="17499" y="2979"/>
                  </a:lnTo>
                  <a:lnTo>
                    <a:pt x="17413" y="2726"/>
                  </a:lnTo>
                  <a:lnTo>
                    <a:pt x="16474" y="2436"/>
                  </a:lnTo>
                  <a:lnTo>
                    <a:pt x="16341" y="2633"/>
                  </a:lnTo>
                  <a:lnTo>
                    <a:pt x="16419" y="3027"/>
                  </a:lnTo>
                  <a:lnTo>
                    <a:pt x="16248" y="2967"/>
                  </a:lnTo>
                  <a:lnTo>
                    <a:pt x="16173" y="3089"/>
                  </a:lnTo>
                  <a:lnTo>
                    <a:pt x="15971" y="2955"/>
                  </a:lnTo>
                  <a:lnTo>
                    <a:pt x="15794" y="3065"/>
                  </a:lnTo>
                  <a:lnTo>
                    <a:pt x="15623" y="2873"/>
                  </a:lnTo>
                  <a:lnTo>
                    <a:pt x="15518" y="3307"/>
                  </a:lnTo>
                  <a:lnTo>
                    <a:pt x="15356" y="3136"/>
                  </a:lnTo>
                  <a:lnTo>
                    <a:pt x="15226" y="2814"/>
                  </a:lnTo>
                  <a:lnTo>
                    <a:pt x="15282" y="2633"/>
                  </a:lnTo>
                  <a:lnTo>
                    <a:pt x="15235" y="2342"/>
                  </a:lnTo>
                  <a:lnTo>
                    <a:pt x="15063" y="2100"/>
                  </a:lnTo>
                  <a:lnTo>
                    <a:pt x="14894" y="2100"/>
                  </a:lnTo>
                  <a:lnTo>
                    <a:pt x="14674" y="2014"/>
                  </a:lnTo>
                  <a:lnTo>
                    <a:pt x="14666" y="2364"/>
                  </a:lnTo>
                  <a:lnTo>
                    <a:pt x="14231" y="2293"/>
                  </a:lnTo>
                  <a:lnTo>
                    <a:pt x="14201" y="2074"/>
                  </a:lnTo>
                  <a:lnTo>
                    <a:pt x="13870" y="2002"/>
                  </a:lnTo>
                  <a:lnTo>
                    <a:pt x="13698" y="2074"/>
                  </a:lnTo>
                  <a:lnTo>
                    <a:pt x="13651" y="2195"/>
                  </a:lnTo>
                  <a:lnTo>
                    <a:pt x="13595" y="1893"/>
                  </a:lnTo>
                  <a:lnTo>
                    <a:pt x="13500" y="1980"/>
                  </a:lnTo>
                  <a:lnTo>
                    <a:pt x="13348" y="1859"/>
                  </a:lnTo>
                  <a:lnTo>
                    <a:pt x="13215" y="1787"/>
                  </a:lnTo>
                  <a:lnTo>
                    <a:pt x="13292" y="1640"/>
                  </a:lnTo>
                  <a:lnTo>
                    <a:pt x="13568" y="1365"/>
                  </a:lnTo>
                  <a:lnTo>
                    <a:pt x="13681" y="1206"/>
                  </a:lnTo>
                  <a:lnTo>
                    <a:pt x="13775" y="1063"/>
                  </a:lnTo>
                  <a:lnTo>
                    <a:pt x="13689" y="856"/>
                  </a:lnTo>
                  <a:lnTo>
                    <a:pt x="13453" y="581"/>
                  </a:lnTo>
                  <a:lnTo>
                    <a:pt x="13151" y="565"/>
                  </a:lnTo>
                  <a:lnTo>
                    <a:pt x="13056" y="712"/>
                  </a:lnTo>
                  <a:lnTo>
                    <a:pt x="13026" y="422"/>
                  </a:lnTo>
                  <a:lnTo>
                    <a:pt x="12789" y="338"/>
                  </a:lnTo>
                  <a:lnTo>
                    <a:pt x="12931" y="191"/>
                  </a:lnTo>
                  <a:lnTo>
                    <a:pt x="12751" y="0"/>
                  </a:lnTo>
                  <a:close/>
                  <a:moveTo>
                    <a:pt x="7162" y="9642"/>
                  </a:moveTo>
                  <a:lnTo>
                    <a:pt x="7247" y="9691"/>
                  </a:lnTo>
                  <a:lnTo>
                    <a:pt x="7351" y="9676"/>
                  </a:lnTo>
                  <a:lnTo>
                    <a:pt x="7372" y="9797"/>
                  </a:lnTo>
                  <a:lnTo>
                    <a:pt x="7351" y="9978"/>
                  </a:lnTo>
                  <a:lnTo>
                    <a:pt x="7257" y="9954"/>
                  </a:lnTo>
                  <a:lnTo>
                    <a:pt x="7174" y="9992"/>
                  </a:lnTo>
                  <a:lnTo>
                    <a:pt x="7174" y="10125"/>
                  </a:lnTo>
                  <a:lnTo>
                    <a:pt x="7066" y="10113"/>
                  </a:lnTo>
                  <a:lnTo>
                    <a:pt x="7066" y="10173"/>
                  </a:lnTo>
                  <a:lnTo>
                    <a:pt x="7125" y="10219"/>
                  </a:lnTo>
                  <a:lnTo>
                    <a:pt x="7174" y="10388"/>
                  </a:lnTo>
                  <a:lnTo>
                    <a:pt x="7294" y="10450"/>
                  </a:lnTo>
                  <a:lnTo>
                    <a:pt x="7316" y="10510"/>
                  </a:lnTo>
                  <a:lnTo>
                    <a:pt x="7286" y="10581"/>
                  </a:lnTo>
                  <a:lnTo>
                    <a:pt x="7294" y="10631"/>
                  </a:lnTo>
                  <a:lnTo>
                    <a:pt x="7324" y="10740"/>
                  </a:lnTo>
                  <a:lnTo>
                    <a:pt x="7333" y="10607"/>
                  </a:lnTo>
                  <a:lnTo>
                    <a:pt x="7419" y="10559"/>
                  </a:lnTo>
                  <a:lnTo>
                    <a:pt x="7446" y="10657"/>
                  </a:lnTo>
                  <a:lnTo>
                    <a:pt x="7522" y="10762"/>
                  </a:lnTo>
                  <a:lnTo>
                    <a:pt x="7428" y="10822"/>
                  </a:lnTo>
                  <a:lnTo>
                    <a:pt x="7333" y="10778"/>
                  </a:lnTo>
                  <a:lnTo>
                    <a:pt x="7316" y="10921"/>
                  </a:lnTo>
                  <a:lnTo>
                    <a:pt x="7380" y="10932"/>
                  </a:lnTo>
                  <a:lnTo>
                    <a:pt x="7351" y="11053"/>
                  </a:lnTo>
                  <a:lnTo>
                    <a:pt x="7436" y="11113"/>
                  </a:lnTo>
                  <a:lnTo>
                    <a:pt x="7419" y="11294"/>
                  </a:lnTo>
                  <a:lnTo>
                    <a:pt x="7436" y="11415"/>
                  </a:lnTo>
                  <a:lnTo>
                    <a:pt x="7428" y="11453"/>
                  </a:lnTo>
                  <a:lnTo>
                    <a:pt x="7268" y="11500"/>
                  </a:lnTo>
                  <a:lnTo>
                    <a:pt x="7115" y="11475"/>
                  </a:lnTo>
                  <a:lnTo>
                    <a:pt x="7040" y="11391"/>
                  </a:lnTo>
                  <a:lnTo>
                    <a:pt x="6946" y="11353"/>
                  </a:lnTo>
                  <a:lnTo>
                    <a:pt x="6916" y="11234"/>
                  </a:lnTo>
                  <a:lnTo>
                    <a:pt x="6916" y="11150"/>
                  </a:lnTo>
                  <a:lnTo>
                    <a:pt x="6954" y="11113"/>
                  </a:lnTo>
                  <a:lnTo>
                    <a:pt x="6972" y="11053"/>
                  </a:lnTo>
                  <a:lnTo>
                    <a:pt x="6993" y="10921"/>
                  </a:lnTo>
                  <a:lnTo>
                    <a:pt x="7078" y="10909"/>
                  </a:lnTo>
                  <a:lnTo>
                    <a:pt x="7049" y="10860"/>
                  </a:lnTo>
                  <a:lnTo>
                    <a:pt x="7002" y="10850"/>
                  </a:lnTo>
                  <a:lnTo>
                    <a:pt x="6946" y="10728"/>
                  </a:lnTo>
                  <a:lnTo>
                    <a:pt x="6889" y="10597"/>
                  </a:lnTo>
                  <a:lnTo>
                    <a:pt x="6774" y="10388"/>
                  </a:lnTo>
                  <a:lnTo>
                    <a:pt x="6782" y="10269"/>
                  </a:lnTo>
                  <a:lnTo>
                    <a:pt x="6688" y="10098"/>
                  </a:lnTo>
                  <a:lnTo>
                    <a:pt x="6794" y="9907"/>
                  </a:lnTo>
                  <a:lnTo>
                    <a:pt x="6897" y="9872"/>
                  </a:lnTo>
                  <a:lnTo>
                    <a:pt x="6946" y="9763"/>
                  </a:lnTo>
                  <a:lnTo>
                    <a:pt x="7040" y="9725"/>
                  </a:lnTo>
                  <a:lnTo>
                    <a:pt x="7162" y="9642"/>
                  </a:lnTo>
                  <a:close/>
                  <a:moveTo>
                    <a:pt x="5912" y="9654"/>
                  </a:moveTo>
                  <a:lnTo>
                    <a:pt x="5912" y="9703"/>
                  </a:lnTo>
                  <a:lnTo>
                    <a:pt x="5761" y="9785"/>
                  </a:lnTo>
                  <a:lnTo>
                    <a:pt x="5818" y="9857"/>
                  </a:lnTo>
                  <a:lnTo>
                    <a:pt x="5732" y="10016"/>
                  </a:lnTo>
                  <a:lnTo>
                    <a:pt x="5658" y="10038"/>
                  </a:lnTo>
                  <a:lnTo>
                    <a:pt x="5740" y="10147"/>
                  </a:lnTo>
                  <a:lnTo>
                    <a:pt x="5865" y="10219"/>
                  </a:lnTo>
                  <a:lnTo>
                    <a:pt x="5997" y="10378"/>
                  </a:lnTo>
                  <a:lnTo>
                    <a:pt x="6036" y="10438"/>
                  </a:lnTo>
                  <a:lnTo>
                    <a:pt x="6093" y="10460"/>
                  </a:lnTo>
                  <a:lnTo>
                    <a:pt x="6149" y="10522"/>
                  </a:lnTo>
                  <a:lnTo>
                    <a:pt x="6179" y="10641"/>
                  </a:lnTo>
                  <a:lnTo>
                    <a:pt x="6158" y="10716"/>
                  </a:lnTo>
                  <a:lnTo>
                    <a:pt x="6036" y="10810"/>
                  </a:lnTo>
                  <a:lnTo>
                    <a:pt x="5951" y="10800"/>
                  </a:lnTo>
                  <a:lnTo>
                    <a:pt x="5826" y="10822"/>
                  </a:lnTo>
                  <a:lnTo>
                    <a:pt x="5676" y="10750"/>
                  </a:lnTo>
                  <a:lnTo>
                    <a:pt x="5495" y="10631"/>
                  </a:lnTo>
                  <a:lnTo>
                    <a:pt x="5326" y="10631"/>
                  </a:lnTo>
                  <a:lnTo>
                    <a:pt x="5202" y="10679"/>
                  </a:lnTo>
                  <a:lnTo>
                    <a:pt x="5077" y="10788"/>
                  </a:lnTo>
                  <a:lnTo>
                    <a:pt x="4879" y="10762"/>
                  </a:lnTo>
                  <a:lnTo>
                    <a:pt x="4876" y="10773"/>
                  </a:lnTo>
                  <a:lnTo>
                    <a:pt x="4784" y="10716"/>
                  </a:lnTo>
                  <a:lnTo>
                    <a:pt x="4776" y="10641"/>
                  </a:lnTo>
                  <a:lnTo>
                    <a:pt x="4737" y="10547"/>
                  </a:lnTo>
                  <a:lnTo>
                    <a:pt x="4776" y="10416"/>
                  </a:lnTo>
                  <a:lnTo>
                    <a:pt x="4832" y="10340"/>
                  </a:lnTo>
                  <a:lnTo>
                    <a:pt x="4862" y="10125"/>
                  </a:lnTo>
                  <a:lnTo>
                    <a:pt x="4888" y="10135"/>
                  </a:lnTo>
                  <a:lnTo>
                    <a:pt x="4935" y="10098"/>
                  </a:lnTo>
                  <a:lnTo>
                    <a:pt x="4935" y="10053"/>
                  </a:lnTo>
                  <a:lnTo>
                    <a:pt x="5012" y="9907"/>
                  </a:lnTo>
                  <a:lnTo>
                    <a:pt x="5051" y="9797"/>
                  </a:lnTo>
                  <a:lnTo>
                    <a:pt x="5146" y="9773"/>
                  </a:lnTo>
                  <a:lnTo>
                    <a:pt x="5154" y="9845"/>
                  </a:lnTo>
                  <a:lnTo>
                    <a:pt x="5313" y="9895"/>
                  </a:lnTo>
                  <a:lnTo>
                    <a:pt x="5344" y="9944"/>
                  </a:lnTo>
                  <a:lnTo>
                    <a:pt x="5240" y="10004"/>
                  </a:lnTo>
                  <a:lnTo>
                    <a:pt x="5220" y="10038"/>
                  </a:lnTo>
                  <a:lnTo>
                    <a:pt x="5335" y="10098"/>
                  </a:lnTo>
                  <a:lnTo>
                    <a:pt x="5313" y="10185"/>
                  </a:lnTo>
                  <a:lnTo>
                    <a:pt x="5374" y="10219"/>
                  </a:lnTo>
                  <a:lnTo>
                    <a:pt x="5516" y="10113"/>
                  </a:lnTo>
                  <a:lnTo>
                    <a:pt x="5627" y="10076"/>
                  </a:lnTo>
                  <a:lnTo>
                    <a:pt x="5646" y="10004"/>
                  </a:lnTo>
                  <a:lnTo>
                    <a:pt x="5541" y="10016"/>
                  </a:lnTo>
                  <a:lnTo>
                    <a:pt x="5495" y="9966"/>
                  </a:lnTo>
                  <a:lnTo>
                    <a:pt x="5487" y="9845"/>
                  </a:lnTo>
                  <a:lnTo>
                    <a:pt x="5572" y="9773"/>
                  </a:lnTo>
                  <a:lnTo>
                    <a:pt x="5666" y="9763"/>
                  </a:lnTo>
                  <a:lnTo>
                    <a:pt x="5732" y="9703"/>
                  </a:lnTo>
                  <a:lnTo>
                    <a:pt x="5818" y="9691"/>
                  </a:lnTo>
                  <a:lnTo>
                    <a:pt x="5912" y="9654"/>
                  </a:lnTo>
                  <a:close/>
                  <a:moveTo>
                    <a:pt x="3204" y="9966"/>
                  </a:moveTo>
                  <a:lnTo>
                    <a:pt x="3290" y="9992"/>
                  </a:lnTo>
                  <a:lnTo>
                    <a:pt x="3268" y="10004"/>
                  </a:lnTo>
                  <a:lnTo>
                    <a:pt x="3268" y="10064"/>
                  </a:lnTo>
                  <a:lnTo>
                    <a:pt x="3298" y="10125"/>
                  </a:lnTo>
                  <a:lnTo>
                    <a:pt x="3325" y="10038"/>
                  </a:lnTo>
                  <a:lnTo>
                    <a:pt x="3393" y="10064"/>
                  </a:lnTo>
                  <a:lnTo>
                    <a:pt x="3393" y="10125"/>
                  </a:lnTo>
                  <a:lnTo>
                    <a:pt x="3440" y="10197"/>
                  </a:lnTo>
                  <a:lnTo>
                    <a:pt x="3420" y="10207"/>
                  </a:lnTo>
                  <a:lnTo>
                    <a:pt x="3506" y="10340"/>
                  </a:lnTo>
                  <a:lnTo>
                    <a:pt x="3600" y="10388"/>
                  </a:lnTo>
                  <a:lnTo>
                    <a:pt x="3656" y="10450"/>
                  </a:lnTo>
                  <a:lnTo>
                    <a:pt x="3751" y="10522"/>
                  </a:lnTo>
                  <a:lnTo>
                    <a:pt x="3798" y="10559"/>
                  </a:lnTo>
                  <a:lnTo>
                    <a:pt x="3828" y="10619"/>
                  </a:lnTo>
                  <a:lnTo>
                    <a:pt x="3857" y="10679"/>
                  </a:lnTo>
                  <a:lnTo>
                    <a:pt x="3876" y="10701"/>
                  </a:lnTo>
                  <a:lnTo>
                    <a:pt x="3866" y="10762"/>
                  </a:lnTo>
                  <a:lnTo>
                    <a:pt x="3857" y="10882"/>
                  </a:lnTo>
                  <a:lnTo>
                    <a:pt x="3866" y="10969"/>
                  </a:lnTo>
                  <a:lnTo>
                    <a:pt x="3923" y="11031"/>
                  </a:lnTo>
                  <a:lnTo>
                    <a:pt x="3923" y="11063"/>
                  </a:lnTo>
                  <a:lnTo>
                    <a:pt x="3940" y="11078"/>
                  </a:lnTo>
                  <a:lnTo>
                    <a:pt x="3952" y="11125"/>
                  </a:lnTo>
                  <a:lnTo>
                    <a:pt x="4009" y="11222"/>
                  </a:lnTo>
                  <a:lnTo>
                    <a:pt x="4047" y="11294"/>
                  </a:lnTo>
                  <a:lnTo>
                    <a:pt x="4065" y="11403"/>
                  </a:lnTo>
                  <a:lnTo>
                    <a:pt x="4104" y="11535"/>
                  </a:lnTo>
                  <a:lnTo>
                    <a:pt x="4190" y="11606"/>
                  </a:lnTo>
                  <a:lnTo>
                    <a:pt x="4254" y="11606"/>
                  </a:lnTo>
                  <a:lnTo>
                    <a:pt x="4216" y="11463"/>
                  </a:lnTo>
                  <a:lnTo>
                    <a:pt x="4284" y="11453"/>
                  </a:lnTo>
                  <a:lnTo>
                    <a:pt x="4254" y="11365"/>
                  </a:lnTo>
                  <a:lnTo>
                    <a:pt x="4349" y="11415"/>
                  </a:lnTo>
                  <a:lnTo>
                    <a:pt x="4349" y="11321"/>
                  </a:lnTo>
                  <a:lnTo>
                    <a:pt x="4302" y="11271"/>
                  </a:lnTo>
                  <a:lnTo>
                    <a:pt x="4246" y="11200"/>
                  </a:lnTo>
                  <a:lnTo>
                    <a:pt x="4284" y="11162"/>
                  </a:lnTo>
                  <a:lnTo>
                    <a:pt x="4237" y="11078"/>
                  </a:lnTo>
                  <a:lnTo>
                    <a:pt x="4216" y="10969"/>
                  </a:lnTo>
                  <a:lnTo>
                    <a:pt x="4237" y="10932"/>
                  </a:lnTo>
                  <a:lnTo>
                    <a:pt x="4293" y="11019"/>
                  </a:lnTo>
                  <a:lnTo>
                    <a:pt x="4349" y="11019"/>
                  </a:lnTo>
                  <a:lnTo>
                    <a:pt x="4406" y="10991"/>
                  </a:lnTo>
                  <a:lnTo>
                    <a:pt x="4332" y="10897"/>
                  </a:lnTo>
                  <a:lnTo>
                    <a:pt x="4453" y="10850"/>
                  </a:lnTo>
                  <a:lnTo>
                    <a:pt x="4509" y="10860"/>
                  </a:lnTo>
                  <a:lnTo>
                    <a:pt x="4577" y="10860"/>
                  </a:lnTo>
                  <a:lnTo>
                    <a:pt x="4577" y="10897"/>
                  </a:lnTo>
                  <a:lnTo>
                    <a:pt x="4604" y="10981"/>
                  </a:lnTo>
                  <a:lnTo>
                    <a:pt x="4690" y="10882"/>
                  </a:lnTo>
                  <a:lnTo>
                    <a:pt x="4737" y="10838"/>
                  </a:lnTo>
                  <a:lnTo>
                    <a:pt x="4859" y="10822"/>
                  </a:lnTo>
                  <a:lnTo>
                    <a:pt x="4832" y="10897"/>
                  </a:lnTo>
                  <a:lnTo>
                    <a:pt x="4671" y="10909"/>
                  </a:lnTo>
                  <a:lnTo>
                    <a:pt x="4556" y="11078"/>
                  </a:lnTo>
                  <a:lnTo>
                    <a:pt x="4624" y="11162"/>
                  </a:lnTo>
                  <a:lnTo>
                    <a:pt x="4577" y="11294"/>
                  </a:lnTo>
                  <a:lnTo>
                    <a:pt x="4651" y="11391"/>
                  </a:lnTo>
                  <a:lnTo>
                    <a:pt x="4719" y="11562"/>
                  </a:lnTo>
                  <a:lnTo>
                    <a:pt x="4832" y="11562"/>
                  </a:lnTo>
                  <a:lnTo>
                    <a:pt x="4935" y="11644"/>
                  </a:lnTo>
                  <a:lnTo>
                    <a:pt x="5012" y="11622"/>
                  </a:lnTo>
                  <a:lnTo>
                    <a:pt x="5041" y="11547"/>
                  </a:lnTo>
                  <a:lnTo>
                    <a:pt x="5154" y="11547"/>
                  </a:lnTo>
                  <a:lnTo>
                    <a:pt x="5240" y="11634"/>
                  </a:lnTo>
                  <a:lnTo>
                    <a:pt x="5399" y="11606"/>
                  </a:lnTo>
                  <a:lnTo>
                    <a:pt x="5477" y="11512"/>
                  </a:lnTo>
                  <a:lnTo>
                    <a:pt x="5563" y="11547"/>
                  </a:lnTo>
                  <a:lnTo>
                    <a:pt x="5627" y="11535"/>
                  </a:lnTo>
                  <a:lnTo>
                    <a:pt x="5590" y="11596"/>
                  </a:lnTo>
                  <a:lnTo>
                    <a:pt x="5627" y="11668"/>
                  </a:lnTo>
                  <a:lnTo>
                    <a:pt x="5598" y="11743"/>
                  </a:lnTo>
                  <a:lnTo>
                    <a:pt x="5610" y="11863"/>
                  </a:lnTo>
                  <a:lnTo>
                    <a:pt x="5563" y="11968"/>
                  </a:lnTo>
                  <a:lnTo>
                    <a:pt x="5524" y="12105"/>
                  </a:lnTo>
                  <a:lnTo>
                    <a:pt x="5504" y="12139"/>
                  </a:lnTo>
                  <a:lnTo>
                    <a:pt x="5487" y="12259"/>
                  </a:lnTo>
                  <a:lnTo>
                    <a:pt x="5456" y="12331"/>
                  </a:lnTo>
                  <a:lnTo>
                    <a:pt x="5468" y="12346"/>
                  </a:lnTo>
                  <a:lnTo>
                    <a:pt x="5438" y="12390"/>
                  </a:lnTo>
                  <a:lnTo>
                    <a:pt x="5391" y="12428"/>
                  </a:lnTo>
                  <a:lnTo>
                    <a:pt x="5305" y="12418"/>
                  </a:lnTo>
                  <a:lnTo>
                    <a:pt x="5220" y="12380"/>
                  </a:lnTo>
                  <a:lnTo>
                    <a:pt x="5193" y="12428"/>
                  </a:lnTo>
                  <a:lnTo>
                    <a:pt x="5163" y="12358"/>
                  </a:lnTo>
                  <a:lnTo>
                    <a:pt x="5090" y="12331"/>
                  </a:lnTo>
                  <a:lnTo>
                    <a:pt x="4994" y="12346"/>
                  </a:lnTo>
                  <a:lnTo>
                    <a:pt x="4947" y="12390"/>
                  </a:lnTo>
                  <a:lnTo>
                    <a:pt x="4870" y="12440"/>
                  </a:lnTo>
                  <a:lnTo>
                    <a:pt x="4823" y="12418"/>
                  </a:lnTo>
                  <a:lnTo>
                    <a:pt x="4719" y="12368"/>
                  </a:lnTo>
                  <a:lnTo>
                    <a:pt x="4616" y="12331"/>
                  </a:lnTo>
                  <a:lnTo>
                    <a:pt x="4474" y="12331"/>
                  </a:lnTo>
                  <a:lnTo>
                    <a:pt x="4443" y="12286"/>
                  </a:lnTo>
                  <a:lnTo>
                    <a:pt x="4340" y="12259"/>
                  </a:lnTo>
                  <a:lnTo>
                    <a:pt x="4310" y="12237"/>
                  </a:lnTo>
                  <a:lnTo>
                    <a:pt x="4271" y="12237"/>
                  </a:lnTo>
                  <a:lnTo>
                    <a:pt x="4237" y="12165"/>
                  </a:lnTo>
                  <a:lnTo>
                    <a:pt x="4094" y="12127"/>
                  </a:lnTo>
                  <a:lnTo>
                    <a:pt x="4018" y="12150"/>
                  </a:lnTo>
                  <a:lnTo>
                    <a:pt x="3940" y="12225"/>
                  </a:lnTo>
                  <a:lnTo>
                    <a:pt x="3913" y="12296"/>
                  </a:lnTo>
                  <a:lnTo>
                    <a:pt x="3940" y="12418"/>
                  </a:lnTo>
                  <a:lnTo>
                    <a:pt x="3893" y="12490"/>
                  </a:lnTo>
                  <a:lnTo>
                    <a:pt x="3846" y="12527"/>
                  </a:lnTo>
                  <a:lnTo>
                    <a:pt x="3734" y="12452"/>
                  </a:lnTo>
                  <a:lnTo>
                    <a:pt x="3592" y="12390"/>
                  </a:lnTo>
                  <a:lnTo>
                    <a:pt x="3496" y="12368"/>
                  </a:lnTo>
                  <a:lnTo>
                    <a:pt x="3449" y="12237"/>
                  </a:lnTo>
                  <a:lnTo>
                    <a:pt x="3307" y="12165"/>
                  </a:lnTo>
                  <a:lnTo>
                    <a:pt x="3221" y="12139"/>
                  </a:lnTo>
                  <a:lnTo>
                    <a:pt x="3174" y="12150"/>
                  </a:lnTo>
                  <a:lnTo>
                    <a:pt x="3052" y="12105"/>
                  </a:lnTo>
                  <a:lnTo>
                    <a:pt x="3013" y="12078"/>
                  </a:lnTo>
                  <a:lnTo>
                    <a:pt x="2984" y="12006"/>
                  </a:lnTo>
                  <a:lnTo>
                    <a:pt x="2928" y="12006"/>
                  </a:lnTo>
                  <a:lnTo>
                    <a:pt x="2910" y="11924"/>
                  </a:lnTo>
                  <a:lnTo>
                    <a:pt x="2976" y="11837"/>
                  </a:lnTo>
                  <a:lnTo>
                    <a:pt x="2984" y="11693"/>
                  </a:lnTo>
                  <a:lnTo>
                    <a:pt x="2946" y="11656"/>
                  </a:lnTo>
                  <a:lnTo>
                    <a:pt x="2946" y="11584"/>
                  </a:lnTo>
                  <a:lnTo>
                    <a:pt x="2993" y="11500"/>
                  </a:lnTo>
                  <a:lnTo>
                    <a:pt x="2984" y="11463"/>
                  </a:lnTo>
                  <a:lnTo>
                    <a:pt x="2898" y="11524"/>
                  </a:lnTo>
                  <a:lnTo>
                    <a:pt x="2898" y="11441"/>
                  </a:lnTo>
                  <a:lnTo>
                    <a:pt x="2824" y="11415"/>
                  </a:lnTo>
                  <a:lnTo>
                    <a:pt x="2709" y="11487"/>
                  </a:lnTo>
                  <a:lnTo>
                    <a:pt x="2635" y="11500"/>
                  </a:lnTo>
                  <a:lnTo>
                    <a:pt x="2596" y="11463"/>
                  </a:lnTo>
                  <a:lnTo>
                    <a:pt x="2484" y="11463"/>
                  </a:lnTo>
                  <a:lnTo>
                    <a:pt x="2390" y="11524"/>
                  </a:lnTo>
                  <a:lnTo>
                    <a:pt x="2330" y="11500"/>
                  </a:lnTo>
                  <a:lnTo>
                    <a:pt x="2162" y="11512"/>
                  </a:lnTo>
                  <a:lnTo>
                    <a:pt x="1981" y="11535"/>
                  </a:lnTo>
                  <a:lnTo>
                    <a:pt x="1878" y="11584"/>
                  </a:lnTo>
                  <a:lnTo>
                    <a:pt x="1809" y="11656"/>
                  </a:lnTo>
                  <a:lnTo>
                    <a:pt x="1697" y="11681"/>
                  </a:lnTo>
                  <a:lnTo>
                    <a:pt x="1593" y="11765"/>
                  </a:lnTo>
                  <a:lnTo>
                    <a:pt x="1545" y="11765"/>
                  </a:lnTo>
                  <a:lnTo>
                    <a:pt x="1442" y="11728"/>
                  </a:lnTo>
                  <a:lnTo>
                    <a:pt x="1348" y="11743"/>
                  </a:lnTo>
                  <a:lnTo>
                    <a:pt x="1300" y="11693"/>
                  </a:lnTo>
                  <a:lnTo>
                    <a:pt x="1336" y="11634"/>
                  </a:lnTo>
                  <a:lnTo>
                    <a:pt x="1403" y="11572"/>
                  </a:lnTo>
                  <a:lnTo>
                    <a:pt x="1498" y="11572"/>
                  </a:lnTo>
                  <a:lnTo>
                    <a:pt x="1631" y="11572"/>
                  </a:lnTo>
                  <a:lnTo>
                    <a:pt x="1706" y="11441"/>
                  </a:lnTo>
                  <a:lnTo>
                    <a:pt x="1782" y="11403"/>
                  </a:lnTo>
                  <a:lnTo>
                    <a:pt x="1800" y="11294"/>
                  </a:lnTo>
                  <a:lnTo>
                    <a:pt x="1856" y="11222"/>
                  </a:lnTo>
                  <a:lnTo>
                    <a:pt x="1821" y="11125"/>
                  </a:lnTo>
                  <a:lnTo>
                    <a:pt x="1856" y="10981"/>
                  </a:lnTo>
                  <a:lnTo>
                    <a:pt x="1925" y="10882"/>
                  </a:lnTo>
                  <a:lnTo>
                    <a:pt x="1934" y="10822"/>
                  </a:lnTo>
                  <a:lnTo>
                    <a:pt x="2067" y="10788"/>
                  </a:lnTo>
                  <a:lnTo>
                    <a:pt x="2162" y="10668"/>
                  </a:lnTo>
                  <a:lnTo>
                    <a:pt x="2152" y="10559"/>
                  </a:lnTo>
                  <a:lnTo>
                    <a:pt x="2162" y="10450"/>
                  </a:lnTo>
                  <a:lnTo>
                    <a:pt x="2312" y="10388"/>
                  </a:lnTo>
                  <a:lnTo>
                    <a:pt x="2520" y="10438"/>
                  </a:lnTo>
                  <a:lnTo>
                    <a:pt x="2614" y="10329"/>
                  </a:lnTo>
                  <a:lnTo>
                    <a:pt x="2662" y="10317"/>
                  </a:lnTo>
                  <a:lnTo>
                    <a:pt x="2721" y="10235"/>
                  </a:lnTo>
                  <a:lnTo>
                    <a:pt x="2768" y="10207"/>
                  </a:lnTo>
                  <a:lnTo>
                    <a:pt x="2851" y="10269"/>
                  </a:lnTo>
                  <a:lnTo>
                    <a:pt x="2898" y="10294"/>
                  </a:lnTo>
                  <a:lnTo>
                    <a:pt x="2928" y="10475"/>
                  </a:lnTo>
                  <a:lnTo>
                    <a:pt x="2993" y="10581"/>
                  </a:lnTo>
                  <a:lnTo>
                    <a:pt x="3087" y="10701"/>
                  </a:lnTo>
                  <a:lnTo>
                    <a:pt x="3174" y="10788"/>
                  </a:lnTo>
                  <a:lnTo>
                    <a:pt x="3251" y="10800"/>
                  </a:lnTo>
                  <a:lnTo>
                    <a:pt x="3298" y="10872"/>
                  </a:lnTo>
                  <a:lnTo>
                    <a:pt x="3364" y="10909"/>
                  </a:lnTo>
                  <a:lnTo>
                    <a:pt x="3393" y="10981"/>
                  </a:lnTo>
                  <a:lnTo>
                    <a:pt x="3440" y="11003"/>
                  </a:lnTo>
                  <a:lnTo>
                    <a:pt x="3467" y="11090"/>
                  </a:lnTo>
                  <a:lnTo>
                    <a:pt x="3506" y="11184"/>
                  </a:lnTo>
                  <a:lnTo>
                    <a:pt x="3487" y="11222"/>
                  </a:lnTo>
                  <a:lnTo>
                    <a:pt x="3467" y="11306"/>
                  </a:lnTo>
                  <a:lnTo>
                    <a:pt x="3467" y="11353"/>
                  </a:lnTo>
                  <a:lnTo>
                    <a:pt x="3514" y="11343"/>
                  </a:lnTo>
                  <a:lnTo>
                    <a:pt x="3574" y="11200"/>
                  </a:lnTo>
                  <a:lnTo>
                    <a:pt x="3621" y="11184"/>
                  </a:lnTo>
                  <a:lnTo>
                    <a:pt x="3629" y="11101"/>
                  </a:lnTo>
                  <a:lnTo>
                    <a:pt x="3553" y="11041"/>
                  </a:lnTo>
                  <a:lnTo>
                    <a:pt x="3600" y="10932"/>
                  </a:lnTo>
                  <a:lnTo>
                    <a:pt x="3695" y="10959"/>
                  </a:lnTo>
                  <a:lnTo>
                    <a:pt x="3751" y="11041"/>
                  </a:lnTo>
                  <a:lnTo>
                    <a:pt x="3771" y="10981"/>
                  </a:lnTo>
                  <a:lnTo>
                    <a:pt x="3763" y="10943"/>
                  </a:lnTo>
                  <a:lnTo>
                    <a:pt x="3677" y="10850"/>
                  </a:lnTo>
                  <a:lnTo>
                    <a:pt x="3600" y="10800"/>
                  </a:lnTo>
                  <a:lnTo>
                    <a:pt x="3506" y="10740"/>
                  </a:lnTo>
                  <a:lnTo>
                    <a:pt x="3535" y="10701"/>
                  </a:lnTo>
                  <a:lnTo>
                    <a:pt x="3506" y="10668"/>
                  </a:lnTo>
                  <a:lnTo>
                    <a:pt x="3420" y="10668"/>
                  </a:lnTo>
                  <a:lnTo>
                    <a:pt x="3307" y="10522"/>
                  </a:lnTo>
                  <a:lnTo>
                    <a:pt x="3251" y="10378"/>
                  </a:lnTo>
                  <a:lnTo>
                    <a:pt x="3156" y="10279"/>
                  </a:lnTo>
                  <a:lnTo>
                    <a:pt x="3118" y="10185"/>
                  </a:lnTo>
                  <a:lnTo>
                    <a:pt x="3126" y="10135"/>
                  </a:lnTo>
                  <a:lnTo>
                    <a:pt x="3118" y="10038"/>
                  </a:lnTo>
                  <a:lnTo>
                    <a:pt x="3204" y="9966"/>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6" name="Shape"/>
            <p:cNvSpPr/>
            <p:nvPr/>
          </p:nvSpPr>
          <p:spPr>
            <a:xfrm>
              <a:off x="326549" y="177076"/>
              <a:ext cx="75810" cy="49449"/>
            </a:xfrm>
            <a:custGeom>
              <a:avLst/>
              <a:gdLst/>
              <a:ahLst/>
              <a:cxnLst>
                <a:cxn ang="0">
                  <a:pos x="wd2" y="hd2"/>
                </a:cxn>
                <a:cxn ang="5400000">
                  <a:pos x="wd2" y="hd2"/>
                </a:cxn>
                <a:cxn ang="10800000">
                  <a:pos x="wd2" y="hd2"/>
                </a:cxn>
                <a:cxn ang="16200000">
                  <a:pos x="wd2" y="hd2"/>
                </a:cxn>
              </a:cxnLst>
              <a:rect l="0" t="0" r="r" b="b"/>
              <a:pathLst>
                <a:path w="21600" h="21600" extrusionOk="0">
                  <a:moveTo>
                    <a:pt x="466" y="0"/>
                  </a:moveTo>
                  <a:lnTo>
                    <a:pt x="0" y="3477"/>
                  </a:lnTo>
                  <a:lnTo>
                    <a:pt x="1464" y="6090"/>
                  </a:lnTo>
                  <a:lnTo>
                    <a:pt x="3989" y="7126"/>
                  </a:lnTo>
                  <a:lnTo>
                    <a:pt x="5227" y="10603"/>
                  </a:lnTo>
                  <a:lnTo>
                    <a:pt x="5436" y="14474"/>
                  </a:lnTo>
                  <a:lnTo>
                    <a:pt x="5903" y="18444"/>
                  </a:lnTo>
                  <a:lnTo>
                    <a:pt x="9200" y="20737"/>
                  </a:lnTo>
                  <a:lnTo>
                    <a:pt x="11114" y="21600"/>
                  </a:lnTo>
                  <a:lnTo>
                    <a:pt x="13751" y="21600"/>
                  </a:lnTo>
                  <a:lnTo>
                    <a:pt x="17257" y="20342"/>
                  </a:lnTo>
                  <a:lnTo>
                    <a:pt x="18962" y="21230"/>
                  </a:lnTo>
                  <a:lnTo>
                    <a:pt x="20780" y="19701"/>
                  </a:lnTo>
                  <a:lnTo>
                    <a:pt x="21600" y="17729"/>
                  </a:lnTo>
                  <a:lnTo>
                    <a:pt x="21230" y="14795"/>
                  </a:lnTo>
                  <a:lnTo>
                    <a:pt x="19992" y="11860"/>
                  </a:lnTo>
                  <a:lnTo>
                    <a:pt x="17933" y="11318"/>
                  </a:lnTo>
                  <a:lnTo>
                    <a:pt x="15344" y="12033"/>
                  </a:lnTo>
                  <a:lnTo>
                    <a:pt x="13397" y="13611"/>
                  </a:lnTo>
                  <a:lnTo>
                    <a:pt x="11580" y="13068"/>
                  </a:lnTo>
                  <a:lnTo>
                    <a:pt x="9875" y="12723"/>
                  </a:lnTo>
                  <a:lnTo>
                    <a:pt x="9103" y="10775"/>
                  </a:lnTo>
                  <a:lnTo>
                    <a:pt x="7704" y="9025"/>
                  </a:lnTo>
                  <a:lnTo>
                    <a:pt x="7961" y="6090"/>
                  </a:lnTo>
                  <a:lnTo>
                    <a:pt x="6932" y="3304"/>
                  </a:lnTo>
                  <a:lnTo>
                    <a:pt x="4439" y="3304"/>
                  </a:lnTo>
                  <a:lnTo>
                    <a:pt x="3056" y="690"/>
                  </a:lnTo>
                  <a:lnTo>
                    <a:pt x="46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7" name="Shape"/>
            <p:cNvSpPr/>
            <p:nvPr/>
          </p:nvSpPr>
          <p:spPr>
            <a:xfrm>
              <a:off x="976486" y="181422"/>
              <a:ext cx="76149" cy="100083"/>
            </a:xfrm>
            <a:custGeom>
              <a:avLst/>
              <a:gdLst/>
              <a:ahLst/>
              <a:cxnLst>
                <a:cxn ang="0">
                  <a:pos x="wd2" y="hd2"/>
                </a:cxn>
                <a:cxn ang="5400000">
                  <a:pos x="wd2" y="hd2"/>
                </a:cxn>
                <a:cxn ang="10800000">
                  <a:pos x="wd2" y="hd2"/>
                </a:cxn>
                <a:cxn ang="16200000">
                  <a:pos x="wd2" y="hd2"/>
                </a:cxn>
              </a:cxnLst>
              <a:rect l="0" t="0" r="r" b="b"/>
              <a:pathLst>
                <a:path w="21600" h="21600" extrusionOk="0">
                  <a:moveTo>
                    <a:pt x="20831" y="0"/>
                  </a:moveTo>
                  <a:lnTo>
                    <a:pt x="18318" y="621"/>
                  </a:lnTo>
                  <a:lnTo>
                    <a:pt x="16300" y="2071"/>
                  </a:lnTo>
                  <a:lnTo>
                    <a:pt x="12089" y="2851"/>
                  </a:lnTo>
                  <a:lnTo>
                    <a:pt x="8022" y="5348"/>
                  </a:lnTo>
                  <a:lnTo>
                    <a:pt x="5204" y="7310"/>
                  </a:lnTo>
                  <a:lnTo>
                    <a:pt x="5556" y="8954"/>
                  </a:lnTo>
                  <a:lnTo>
                    <a:pt x="2594" y="11963"/>
                  </a:lnTo>
                  <a:lnTo>
                    <a:pt x="3715" y="12402"/>
                  </a:lnTo>
                  <a:lnTo>
                    <a:pt x="1249" y="15143"/>
                  </a:lnTo>
                  <a:lnTo>
                    <a:pt x="1345" y="16861"/>
                  </a:lnTo>
                  <a:lnTo>
                    <a:pt x="0" y="17555"/>
                  </a:lnTo>
                  <a:lnTo>
                    <a:pt x="224" y="19200"/>
                  </a:lnTo>
                  <a:lnTo>
                    <a:pt x="2482" y="19980"/>
                  </a:lnTo>
                  <a:lnTo>
                    <a:pt x="2834" y="21271"/>
                  </a:lnTo>
                  <a:lnTo>
                    <a:pt x="6901" y="21600"/>
                  </a:lnTo>
                  <a:lnTo>
                    <a:pt x="7574" y="21356"/>
                  </a:lnTo>
                  <a:lnTo>
                    <a:pt x="5204" y="18932"/>
                  </a:lnTo>
                  <a:lnTo>
                    <a:pt x="4996" y="16435"/>
                  </a:lnTo>
                  <a:lnTo>
                    <a:pt x="6901" y="13340"/>
                  </a:lnTo>
                  <a:lnTo>
                    <a:pt x="8807" y="10087"/>
                  </a:lnTo>
                  <a:lnTo>
                    <a:pt x="12665" y="6640"/>
                  </a:lnTo>
                  <a:lnTo>
                    <a:pt x="16412" y="4812"/>
                  </a:lnTo>
                  <a:lnTo>
                    <a:pt x="20831" y="2936"/>
                  </a:lnTo>
                  <a:lnTo>
                    <a:pt x="21600" y="1645"/>
                  </a:lnTo>
                  <a:lnTo>
                    <a:pt x="2083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8" name="Shape"/>
            <p:cNvSpPr/>
            <p:nvPr/>
          </p:nvSpPr>
          <p:spPr>
            <a:xfrm>
              <a:off x="236458" y="184301"/>
              <a:ext cx="52611" cy="42224"/>
            </a:xfrm>
            <a:custGeom>
              <a:avLst/>
              <a:gdLst/>
              <a:ahLst/>
              <a:cxnLst>
                <a:cxn ang="0">
                  <a:pos x="wd2" y="hd2"/>
                </a:cxn>
                <a:cxn ang="5400000">
                  <a:pos x="wd2" y="hd2"/>
                </a:cxn>
                <a:cxn ang="10800000">
                  <a:pos x="wd2" y="hd2"/>
                </a:cxn>
                <a:cxn ang="16200000">
                  <a:pos x="wd2" y="hd2"/>
                </a:cxn>
              </a:cxnLst>
              <a:rect l="0" t="0" r="r" b="b"/>
              <a:pathLst>
                <a:path w="21600" h="21600" extrusionOk="0">
                  <a:moveTo>
                    <a:pt x="14531" y="0"/>
                  </a:moveTo>
                  <a:lnTo>
                    <a:pt x="12909" y="3639"/>
                  </a:lnTo>
                  <a:lnTo>
                    <a:pt x="15551" y="12417"/>
                  </a:lnTo>
                  <a:lnTo>
                    <a:pt x="12445" y="11609"/>
                  </a:lnTo>
                  <a:lnTo>
                    <a:pt x="9178" y="6295"/>
                  </a:lnTo>
                  <a:lnTo>
                    <a:pt x="4102" y="3061"/>
                  </a:lnTo>
                  <a:lnTo>
                    <a:pt x="2457" y="5660"/>
                  </a:lnTo>
                  <a:lnTo>
                    <a:pt x="0" y="14641"/>
                  </a:lnTo>
                  <a:lnTo>
                    <a:pt x="2457" y="16056"/>
                  </a:lnTo>
                  <a:lnTo>
                    <a:pt x="10661" y="15045"/>
                  </a:lnTo>
                  <a:lnTo>
                    <a:pt x="6860" y="18914"/>
                  </a:lnTo>
                  <a:lnTo>
                    <a:pt x="7161" y="21600"/>
                  </a:lnTo>
                  <a:lnTo>
                    <a:pt x="9827" y="21398"/>
                  </a:lnTo>
                  <a:lnTo>
                    <a:pt x="14392" y="17702"/>
                  </a:lnTo>
                  <a:lnTo>
                    <a:pt x="20464" y="16518"/>
                  </a:lnTo>
                  <a:lnTo>
                    <a:pt x="21600" y="12244"/>
                  </a:lnTo>
                  <a:lnTo>
                    <a:pt x="21299" y="7912"/>
                  </a:lnTo>
                  <a:lnTo>
                    <a:pt x="19306" y="7508"/>
                  </a:lnTo>
                  <a:lnTo>
                    <a:pt x="17822" y="8923"/>
                  </a:lnTo>
                  <a:lnTo>
                    <a:pt x="16988" y="5660"/>
                  </a:lnTo>
                  <a:lnTo>
                    <a:pt x="16524" y="1213"/>
                  </a:lnTo>
                  <a:lnTo>
                    <a:pt x="1453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79" name="Shape"/>
            <p:cNvSpPr/>
            <p:nvPr/>
          </p:nvSpPr>
          <p:spPr>
            <a:xfrm>
              <a:off x="302671" y="185768"/>
              <a:ext cx="21508" cy="32402"/>
            </a:xfrm>
            <a:custGeom>
              <a:avLst/>
              <a:gdLst/>
              <a:ahLst/>
              <a:cxnLst>
                <a:cxn ang="0">
                  <a:pos x="wd2" y="hd2"/>
                </a:cxn>
                <a:cxn ang="5400000">
                  <a:pos x="wd2" y="hd2"/>
                </a:cxn>
                <a:cxn ang="10800000">
                  <a:pos x="wd2" y="hd2"/>
                </a:cxn>
                <a:cxn ang="16200000">
                  <a:pos x="wd2" y="hd2"/>
                </a:cxn>
              </a:cxnLst>
              <a:rect l="0" t="0" r="r" b="b"/>
              <a:pathLst>
                <a:path w="21600" h="21600" extrusionOk="0">
                  <a:moveTo>
                    <a:pt x="17972" y="0"/>
                  </a:moveTo>
                  <a:lnTo>
                    <a:pt x="17631" y="1656"/>
                  </a:lnTo>
                  <a:lnTo>
                    <a:pt x="11622" y="828"/>
                  </a:lnTo>
                  <a:lnTo>
                    <a:pt x="4706" y="5080"/>
                  </a:lnTo>
                  <a:lnTo>
                    <a:pt x="0" y="4817"/>
                  </a:lnTo>
                  <a:lnTo>
                    <a:pt x="340" y="14149"/>
                  </a:lnTo>
                  <a:lnTo>
                    <a:pt x="7597" y="13058"/>
                  </a:lnTo>
                  <a:lnTo>
                    <a:pt x="7597" y="19944"/>
                  </a:lnTo>
                  <a:lnTo>
                    <a:pt x="12359" y="21600"/>
                  </a:lnTo>
                  <a:lnTo>
                    <a:pt x="19616" y="20546"/>
                  </a:lnTo>
                  <a:lnTo>
                    <a:pt x="21600" y="11967"/>
                  </a:lnTo>
                  <a:lnTo>
                    <a:pt x="21146" y="5908"/>
                  </a:lnTo>
                  <a:lnTo>
                    <a:pt x="1797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0" name="Shape"/>
            <p:cNvSpPr/>
            <p:nvPr/>
          </p:nvSpPr>
          <p:spPr>
            <a:xfrm>
              <a:off x="1350959" y="196606"/>
              <a:ext cx="35394" cy="26306"/>
            </a:xfrm>
            <a:custGeom>
              <a:avLst/>
              <a:gdLst/>
              <a:ahLst/>
              <a:cxnLst>
                <a:cxn ang="0">
                  <a:pos x="wd2" y="hd2"/>
                </a:cxn>
                <a:cxn ang="5400000">
                  <a:pos x="wd2" y="hd2"/>
                </a:cxn>
                <a:cxn ang="10800000">
                  <a:pos x="wd2" y="hd2"/>
                </a:cxn>
                <a:cxn ang="16200000">
                  <a:pos x="wd2" y="hd2"/>
                </a:cxn>
              </a:cxnLst>
              <a:rect l="0" t="0" r="r" b="b"/>
              <a:pathLst>
                <a:path w="21600" h="21600" extrusionOk="0">
                  <a:moveTo>
                    <a:pt x="4857" y="0"/>
                  </a:moveTo>
                  <a:lnTo>
                    <a:pt x="1447" y="2967"/>
                  </a:lnTo>
                  <a:lnTo>
                    <a:pt x="0" y="12793"/>
                  </a:lnTo>
                  <a:lnTo>
                    <a:pt x="5305" y="21600"/>
                  </a:lnTo>
                  <a:lnTo>
                    <a:pt x="9715" y="18633"/>
                  </a:lnTo>
                  <a:lnTo>
                    <a:pt x="19464" y="18958"/>
                  </a:lnTo>
                  <a:lnTo>
                    <a:pt x="21600" y="8529"/>
                  </a:lnTo>
                  <a:lnTo>
                    <a:pt x="11851" y="649"/>
                  </a:lnTo>
                  <a:lnTo>
                    <a:pt x="485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1" name="Shape"/>
            <p:cNvSpPr/>
            <p:nvPr/>
          </p:nvSpPr>
          <p:spPr>
            <a:xfrm>
              <a:off x="327678" y="205356"/>
              <a:ext cx="14451" cy="17951"/>
            </a:xfrm>
            <a:custGeom>
              <a:avLst/>
              <a:gdLst/>
              <a:ahLst/>
              <a:cxnLst>
                <a:cxn ang="0">
                  <a:pos x="wd2" y="hd2"/>
                </a:cxn>
                <a:cxn ang="5400000">
                  <a:pos x="wd2" y="hd2"/>
                </a:cxn>
                <a:cxn ang="10800000">
                  <a:pos x="wd2" y="hd2"/>
                </a:cxn>
                <a:cxn ang="16200000">
                  <a:pos x="wd2" y="hd2"/>
                </a:cxn>
              </a:cxnLst>
              <a:rect l="0" t="0" r="r" b="b"/>
              <a:pathLst>
                <a:path w="21600" h="21600" extrusionOk="0">
                  <a:moveTo>
                    <a:pt x="13247" y="0"/>
                  </a:moveTo>
                  <a:lnTo>
                    <a:pt x="3713" y="5842"/>
                  </a:lnTo>
                  <a:lnTo>
                    <a:pt x="0" y="14808"/>
                  </a:lnTo>
                  <a:lnTo>
                    <a:pt x="8438" y="20242"/>
                  </a:lnTo>
                  <a:lnTo>
                    <a:pt x="17887" y="21600"/>
                  </a:lnTo>
                  <a:lnTo>
                    <a:pt x="21600" y="13925"/>
                  </a:lnTo>
                  <a:lnTo>
                    <a:pt x="19237" y="7200"/>
                  </a:lnTo>
                  <a:lnTo>
                    <a:pt x="132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2" name="Shape"/>
            <p:cNvSpPr/>
            <p:nvPr/>
          </p:nvSpPr>
          <p:spPr>
            <a:xfrm>
              <a:off x="1390812" y="208235"/>
              <a:ext cx="20322" cy="13435"/>
            </a:xfrm>
            <a:custGeom>
              <a:avLst/>
              <a:gdLst/>
              <a:ahLst/>
              <a:cxnLst>
                <a:cxn ang="0">
                  <a:pos x="wd2" y="hd2"/>
                </a:cxn>
                <a:cxn ang="5400000">
                  <a:pos x="wd2" y="hd2"/>
                </a:cxn>
                <a:cxn ang="10800000">
                  <a:pos x="wd2" y="hd2"/>
                </a:cxn>
                <a:cxn ang="16200000">
                  <a:pos x="wd2" y="hd2"/>
                </a:cxn>
              </a:cxnLst>
              <a:rect l="0" t="0" r="r" b="b"/>
              <a:pathLst>
                <a:path w="21600" h="21600" extrusionOk="0">
                  <a:moveTo>
                    <a:pt x="1200" y="0"/>
                  </a:moveTo>
                  <a:lnTo>
                    <a:pt x="0" y="8803"/>
                  </a:lnTo>
                  <a:lnTo>
                    <a:pt x="8880" y="19240"/>
                  </a:lnTo>
                  <a:lnTo>
                    <a:pt x="16020" y="21600"/>
                  </a:lnTo>
                  <a:lnTo>
                    <a:pt x="21600" y="11345"/>
                  </a:lnTo>
                  <a:lnTo>
                    <a:pt x="9660" y="3812"/>
                  </a:lnTo>
                  <a:lnTo>
                    <a:pt x="12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3" name="Shape"/>
            <p:cNvSpPr/>
            <p:nvPr/>
          </p:nvSpPr>
          <p:spPr>
            <a:xfrm>
              <a:off x="200614" y="225677"/>
              <a:ext cx="45329" cy="52328"/>
            </a:xfrm>
            <a:custGeom>
              <a:avLst/>
              <a:gdLst/>
              <a:ahLst/>
              <a:cxnLst>
                <a:cxn ang="0">
                  <a:pos x="wd2" y="hd2"/>
                </a:cxn>
                <a:cxn ang="5400000">
                  <a:pos x="wd2" y="hd2"/>
                </a:cxn>
                <a:cxn ang="10800000">
                  <a:pos x="wd2" y="hd2"/>
                </a:cxn>
                <a:cxn ang="16200000">
                  <a:pos x="wd2" y="hd2"/>
                </a:cxn>
              </a:cxnLst>
              <a:rect l="0" t="0" r="r" b="b"/>
              <a:pathLst>
                <a:path w="21600" h="21600" extrusionOk="0">
                  <a:moveTo>
                    <a:pt x="9065" y="0"/>
                  </a:moveTo>
                  <a:lnTo>
                    <a:pt x="2071" y="1025"/>
                  </a:lnTo>
                  <a:lnTo>
                    <a:pt x="4142" y="5126"/>
                  </a:lnTo>
                  <a:lnTo>
                    <a:pt x="2260" y="9250"/>
                  </a:lnTo>
                  <a:lnTo>
                    <a:pt x="699" y="14190"/>
                  </a:lnTo>
                  <a:lnTo>
                    <a:pt x="0" y="16148"/>
                  </a:lnTo>
                  <a:lnTo>
                    <a:pt x="4734" y="19130"/>
                  </a:lnTo>
                  <a:lnTo>
                    <a:pt x="5864" y="21600"/>
                  </a:lnTo>
                  <a:lnTo>
                    <a:pt x="11405" y="18757"/>
                  </a:lnTo>
                  <a:lnTo>
                    <a:pt x="11405" y="16450"/>
                  </a:lnTo>
                  <a:lnTo>
                    <a:pt x="14014" y="12326"/>
                  </a:lnTo>
                  <a:lnTo>
                    <a:pt x="18991" y="7922"/>
                  </a:lnTo>
                  <a:lnTo>
                    <a:pt x="21600" y="6431"/>
                  </a:lnTo>
                  <a:lnTo>
                    <a:pt x="19340" y="3635"/>
                  </a:lnTo>
                  <a:lnTo>
                    <a:pt x="17458" y="1841"/>
                  </a:lnTo>
                  <a:lnTo>
                    <a:pt x="12105" y="1491"/>
                  </a:lnTo>
                  <a:lnTo>
                    <a:pt x="906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4" name="Shape"/>
            <p:cNvSpPr/>
            <p:nvPr/>
          </p:nvSpPr>
          <p:spPr>
            <a:xfrm>
              <a:off x="331290" y="230870"/>
              <a:ext cx="24330" cy="31555"/>
            </a:xfrm>
            <a:custGeom>
              <a:avLst/>
              <a:gdLst/>
              <a:ahLst/>
              <a:cxnLst>
                <a:cxn ang="0">
                  <a:pos x="wd2" y="hd2"/>
                </a:cxn>
                <a:cxn ang="5400000">
                  <a:pos x="wd2" y="hd2"/>
                </a:cxn>
                <a:cxn ang="10800000">
                  <a:pos x="wd2" y="hd2"/>
                </a:cxn>
                <a:cxn ang="16200000">
                  <a:pos x="wd2" y="hd2"/>
                </a:cxn>
              </a:cxnLst>
              <a:rect l="0" t="0" r="r" b="b"/>
              <a:pathLst>
                <a:path w="21600" h="21600" extrusionOk="0">
                  <a:moveTo>
                    <a:pt x="6114" y="0"/>
                  </a:moveTo>
                  <a:lnTo>
                    <a:pt x="2105" y="3014"/>
                  </a:lnTo>
                  <a:lnTo>
                    <a:pt x="0" y="7342"/>
                  </a:lnTo>
                  <a:lnTo>
                    <a:pt x="0" y="12558"/>
                  </a:lnTo>
                  <a:lnTo>
                    <a:pt x="2556" y="21330"/>
                  </a:lnTo>
                  <a:lnTo>
                    <a:pt x="6766" y="21600"/>
                  </a:lnTo>
                  <a:lnTo>
                    <a:pt x="10975" y="14181"/>
                  </a:lnTo>
                  <a:lnTo>
                    <a:pt x="15636" y="12288"/>
                  </a:lnTo>
                  <a:lnTo>
                    <a:pt x="21600" y="3014"/>
                  </a:lnTo>
                  <a:lnTo>
                    <a:pt x="14183" y="270"/>
                  </a:lnTo>
                  <a:lnTo>
                    <a:pt x="611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5" name="Shape"/>
            <p:cNvSpPr/>
            <p:nvPr/>
          </p:nvSpPr>
          <p:spPr>
            <a:xfrm>
              <a:off x="303010" y="235273"/>
              <a:ext cx="25911" cy="37877"/>
            </a:xfrm>
            <a:custGeom>
              <a:avLst/>
              <a:gdLst/>
              <a:ahLst/>
              <a:cxnLst>
                <a:cxn ang="0">
                  <a:pos x="wd2" y="hd2"/>
                </a:cxn>
                <a:cxn ang="5400000">
                  <a:pos x="wd2" y="hd2"/>
                </a:cxn>
                <a:cxn ang="10800000">
                  <a:pos x="wd2" y="hd2"/>
                </a:cxn>
                <a:cxn ang="16200000">
                  <a:pos x="wd2" y="hd2"/>
                </a:cxn>
              </a:cxnLst>
              <a:rect l="0" t="0" r="r" b="b"/>
              <a:pathLst>
                <a:path w="21600" h="21600" extrusionOk="0">
                  <a:moveTo>
                    <a:pt x="8000" y="0"/>
                  </a:moveTo>
                  <a:lnTo>
                    <a:pt x="3624" y="4314"/>
                  </a:lnTo>
                  <a:lnTo>
                    <a:pt x="7718" y="10011"/>
                  </a:lnTo>
                  <a:lnTo>
                    <a:pt x="0" y="8885"/>
                  </a:lnTo>
                  <a:lnTo>
                    <a:pt x="0" y="11556"/>
                  </a:lnTo>
                  <a:lnTo>
                    <a:pt x="8941" y="17962"/>
                  </a:lnTo>
                  <a:lnTo>
                    <a:pt x="11624" y="20956"/>
                  </a:lnTo>
                  <a:lnTo>
                    <a:pt x="14965" y="21600"/>
                  </a:lnTo>
                  <a:lnTo>
                    <a:pt x="20988" y="18381"/>
                  </a:lnTo>
                  <a:lnTo>
                    <a:pt x="21600" y="11138"/>
                  </a:lnTo>
                  <a:lnTo>
                    <a:pt x="16329" y="7533"/>
                  </a:lnTo>
                  <a:lnTo>
                    <a:pt x="19624" y="3412"/>
                  </a:lnTo>
                  <a:lnTo>
                    <a:pt x="18588" y="901"/>
                  </a:lnTo>
                  <a:lnTo>
                    <a:pt x="12282" y="2060"/>
                  </a:lnTo>
                  <a:lnTo>
                    <a:pt x="80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6" name="Shape"/>
            <p:cNvSpPr/>
            <p:nvPr/>
          </p:nvSpPr>
          <p:spPr>
            <a:xfrm>
              <a:off x="1363660" y="235273"/>
              <a:ext cx="16315" cy="9936"/>
            </a:xfrm>
            <a:custGeom>
              <a:avLst/>
              <a:gdLst/>
              <a:ahLst/>
              <a:cxnLst>
                <a:cxn ang="0">
                  <a:pos x="wd2" y="hd2"/>
                </a:cxn>
                <a:cxn ang="5400000">
                  <a:pos x="wd2" y="hd2"/>
                </a:cxn>
                <a:cxn ang="10800000">
                  <a:pos x="wd2" y="hd2"/>
                </a:cxn>
                <a:cxn ang="16200000">
                  <a:pos x="wd2" y="hd2"/>
                </a:cxn>
              </a:cxnLst>
              <a:rect l="0" t="0" r="r" b="b"/>
              <a:pathLst>
                <a:path w="21600" h="21600" extrusionOk="0">
                  <a:moveTo>
                    <a:pt x="12706" y="0"/>
                  </a:moveTo>
                  <a:lnTo>
                    <a:pt x="5232" y="2700"/>
                  </a:lnTo>
                  <a:lnTo>
                    <a:pt x="0" y="16445"/>
                  </a:lnTo>
                  <a:lnTo>
                    <a:pt x="972" y="18164"/>
                  </a:lnTo>
                  <a:lnTo>
                    <a:pt x="12706" y="21600"/>
                  </a:lnTo>
                  <a:lnTo>
                    <a:pt x="21600" y="21600"/>
                  </a:lnTo>
                  <a:lnTo>
                    <a:pt x="20628" y="13009"/>
                  </a:lnTo>
                  <a:lnTo>
                    <a:pt x="1270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7" name="Shape"/>
            <p:cNvSpPr/>
            <p:nvPr/>
          </p:nvSpPr>
          <p:spPr>
            <a:xfrm>
              <a:off x="356861" y="236120"/>
              <a:ext cx="123960" cy="141063"/>
            </a:xfrm>
            <a:custGeom>
              <a:avLst/>
              <a:gdLst/>
              <a:ahLst/>
              <a:cxnLst>
                <a:cxn ang="0">
                  <a:pos x="wd2" y="hd2"/>
                </a:cxn>
                <a:cxn ang="5400000">
                  <a:pos x="wd2" y="hd2"/>
                </a:cxn>
                <a:cxn ang="10800000">
                  <a:pos x="wd2" y="hd2"/>
                </a:cxn>
                <a:cxn ang="16200000">
                  <a:pos x="wd2" y="hd2"/>
                </a:cxn>
              </a:cxnLst>
              <a:rect l="0" t="0" r="r" b="b"/>
              <a:pathLst>
                <a:path w="21600" h="21600" extrusionOk="0">
                  <a:moveTo>
                    <a:pt x="3344" y="0"/>
                  </a:moveTo>
                  <a:lnTo>
                    <a:pt x="1387" y="614"/>
                  </a:lnTo>
                  <a:lnTo>
                    <a:pt x="561" y="1582"/>
                  </a:lnTo>
                  <a:lnTo>
                    <a:pt x="0" y="3587"/>
                  </a:lnTo>
                  <a:lnTo>
                    <a:pt x="216" y="5722"/>
                  </a:lnTo>
                  <a:lnTo>
                    <a:pt x="1318" y="5722"/>
                  </a:lnTo>
                  <a:lnTo>
                    <a:pt x="561" y="6716"/>
                  </a:lnTo>
                  <a:lnTo>
                    <a:pt x="1170" y="7382"/>
                  </a:lnTo>
                  <a:lnTo>
                    <a:pt x="2361" y="7693"/>
                  </a:lnTo>
                  <a:lnTo>
                    <a:pt x="4033" y="8298"/>
                  </a:lnTo>
                  <a:lnTo>
                    <a:pt x="6816" y="8721"/>
                  </a:lnTo>
                  <a:lnTo>
                    <a:pt x="8203" y="8471"/>
                  </a:lnTo>
                  <a:lnTo>
                    <a:pt x="8557" y="7866"/>
                  </a:lnTo>
                  <a:lnTo>
                    <a:pt x="9157" y="8548"/>
                  </a:lnTo>
                  <a:lnTo>
                    <a:pt x="9856" y="8661"/>
                  </a:lnTo>
                  <a:lnTo>
                    <a:pt x="10633" y="9828"/>
                  </a:lnTo>
                  <a:lnTo>
                    <a:pt x="10141" y="10303"/>
                  </a:lnTo>
                  <a:lnTo>
                    <a:pt x="11744" y="10994"/>
                  </a:lnTo>
                  <a:lnTo>
                    <a:pt x="12856" y="11833"/>
                  </a:lnTo>
                  <a:lnTo>
                    <a:pt x="13200" y="12438"/>
                  </a:lnTo>
                  <a:lnTo>
                    <a:pt x="13416" y="13242"/>
                  </a:lnTo>
                  <a:lnTo>
                    <a:pt x="12374" y="14884"/>
                  </a:lnTo>
                  <a:lnTo>
                    <a:pt x="12157" y="15688"/>
                  </a:lnTo>
                  <a:lnTo>
                    <a:pt x="12374" y="16293"/>
                  </a:lnTo>
                  <a:lnTo>
                    <a:pt x="10830" y="16483"/>
                  </a:lnTo>
                  <a:lnTo>
                    <a:pt x="9374" y="16483"/>
                  </a:lnTo>
                  <a:lnTo>
                    <a:pt x="8902" y="17710"/>
                  </a:lnTo>
                  <a:lnTo>
                    <a:pt x="9511" y="18186"/>
                  </a:lnTo>
                  <a:lnTo>
                    <a:pt x="11744" y="17935"/>
                  </a:lnTo>
                  <a:lnTo>
                    <a:pt x="11744" y="17512"/>
                  </a:lnTo>
                  <a:lnTo>
                    <a:pt x="12856" y="18238"/>
                  </a:lnTo>
                  <a:lnTo>
                    <a:pt x="13957" y="19042"/>
                  </a:lnTo>
                  <a:lnTo>
                    <a:pt x="13672" y="19465"/>
                  </a:lnTo>
                  <a:lnTo>
                    <a:pt x="14587" y="20208"/>
                  </a:lnTo>
                  <a:lnTo>
                    <a:pt x="16259" y="21064"/>
                  </a:lnTo>
                  <a:lnTo>
                    <a:pt x="18344" y="21600"/>
                  </a:lnTo>
                  <a:lnTo>
                    <a:pt x="18197" y="21125"/>
                  </a:lnTo>
                  <a:lnTo>
                    <a:pt x="17430" y="20208"/>
                  </a:lnTo>
                  <a:lnTo>
                    <a:pt x="16328" y="18929"/>
                  </a:lnTo>
                  <a:lnTo>
                    <a:pt x="18275" y="20148"/>
                  </a:lnTo>
                  <a:lnTo>
                    <a:pt x="19170" y="20511"/>
                  </a:lnTo>
                  <a:lnTo>
                    <a:pt x="19456" y="19465"/>
                  </a:lnTo>
                  <a:lnTo>
                    <a:pt x="18974" y="17935"/>
                  </a:lnTo>
                  <a:lnTo>
                    <a:pt x="18689" y="17572"/>
                  </a:lnTo>
                  <a:lnTo>
                    <a:pt x="17646" y="16846"/>
                  </a:lnTo>
                  <a:lnTo>
                    <a:pt x="16800" y="15878"/>
                  </a:lnTo>
                  <a:lnTo>
                    <a:pt x="16889" y="14962"/>
                  </a:lnTo>
                  <a:lnTo>
                    <a:pt x="17931" y="14772"/>
                  </a:lnTo>
                  <a:lnTo>
                    <a:pt x="19102" y="16293"/>
                  </a:lnTo>
                  <a:lnTo>
                    <a:pt x="20016" y="17019"/>
                  </a:lnTo>
                  <a:lnTo>
                    <a:pt x="21403" y="15135"/>
                  </a:lnTo>
                  <a:lnTo>
                    <a:pt x="21600" y="13907"/>
                  </a:lnTo>
                  <a:lnTo>
                    <a:pt x="20430" y="13855"/>
                  </a:lnTo>
                  <a:lnTo>
                    <a:pt x="19318" y="12213"/>
                  </a:lnTo>
                  <a:lnTo>
                    <a:pt x="18128" y="11833"/>
                  </a:lnTo>
                  <a:lnTo>
                    <a:pt x="16328" y="10683"/>
                  </a:lnTo>
                  <a:lnTo>
                    <a:pt x="17715" y="9767"/>
                  </a:lnTo>
                  <a:lnTo>
                    <a:pt x="17016" y="7995"/>
                  </a:lnTo>
                  <a:lnTo>
                    <a:pt x="16328" y="7191"/>
                  </a:lnTo>
                  <a:lnTo>
                    <a:pt x="14459" y="6413"/>
                  </a:lnTo>
                  <a:lnTo>
                    <a:pt x="13672" y="5056"/>
                  </a:lnTo>
                  <a:lnTo>
                    <a:pt x="12285" y="5549"/>
                  </a:lnTo>
                  <a:lnTo>
                    <a:pt x="12157" y="4633"/>
                  </a:lnTo>
                  <a:lnTo>
                    <a:pt x="11115" y="3587"/>
                  </a:lnTo>
                  <a:lnTo>
                    <a:pt x="9443" y="2446"/>
                  </a:lnTo>
                  <a:lnTo>
                    <a:pt x="8685" y="3362"/>
                  </a:lnTo>
                  <a:lnTo>
                    <a:pt x="7230" y="3967"/>
                  </a:lnTo>
                  <a:lnTo>
                    <a:pt x="7298" y="2498"/>
                  </a:lnTo>
                  <a:lnTo>
                    <a:pt x="6030" y="112"/>
                  </a:lnTo>
                  <a:lnTo>
                    <a:pt x="4102" y="1089"/>
                  </a:lnTo>
                  <a:lnTo>
                    <a:pt x="3403" y="2921"/>
                  </a:lnTo>
                  <a:lnTo>
                    <a:pt x="2774" y="1530"/>
                  </a:lnTo>
                  <a:lnTo>
                    <a:pt x="334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8" name="Shape"/>
            <p:cNvSpPr/>
            <p:nvPr/>
          </p:nvSpPr>
          <p:spPr>
            <a:xfrm>
              <a:off x="397447" y="236854"/>
              <a:ext cx="20435" cy="15241"/>
            </a:xfrm>
            <a:custGeom>
              <a:avLst/>
              <a:gdLst/>
              <a:ahLst/>
              <a:cxnLst>
                <a:cxn ang="0">
                  <a:pos x="wd2" y="hd2"/>
                </a:cxn>
                <a:cxn ang="5400000">
                  <a:pos x="wd2" y="hd2"/>
                </a:cxn>
                <a:cxn ang="10800000">
                  <a:pos x="wd2" y="hd2"/>
                </a:cxn>
                <a:cxn ang="16200000">
                  <a:pos x="wd2" y="hd2"/>
                </a:cxn>
              </a:cxnLst>
              <a:rect l="0" t="0" r="r" b="b"/>
              <a:pathLst>
                <a:path w="21600" h="21600" extrusionOk="0">
                  <a:moveTo>
                    <a:pt x="2685" y="0"/>
                  </a:moveTo>
                  <a:lnTo>
                    <a:pt x="537" y="1120"/>
                  </a:lnTo>
                  <a:lnTo>
                    <a:pt x="0" y="9040"/>
                  </a:lnTo>
                  <a:lnTo>
                    <a:pt x="5191" y="20320"/>
                  </a:lnTo>
                  <a:lnTo>
                    <a:pt x="6862" y="21600"/>
                  </a:lnTo>
                  <a:lnTo>
                    <a:pt x="11874" y="18720"/>
                  </a:lnTo>
                  <a:lnTo>
                    <a:pt x="16469" y="19280"/>
                  </a:lnTo>
                  <a:lnTo>
                    <a:pt x="21600" y="19840"/>
                  </a:lnTo>
                  <a:lnTo>
                    <a:pt x="21123" y="14160"/>
                  </a:lnTo>
                  <a:lnTo>
                    <a:pt x="13187" y="2320"/>
                  </a:lnTo>
                  <a:lnTo>
                    <a:pt x="268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89" name="Shape"/>
            <p:cNvSpPr/>
            <p:nvPr/>
          </p:nvSpPr>
          <p:spPr>
            <a:xfrm>
              <a:off x="283479" y="238491"/>
              <a:ext cx="10839" cy="13604"/>
            </a:xfrm>
            <a:custGeom>
              <a:avLst/>
              <a:gdLst/>
              <a:ahLst/>
              <a:cxnLst>
                <a:cxn ang="0">
                  <a:pos x="wd2" y="hd2"/>
                </a:cxn>
                <a:cxn ang="5400000">
                  <a:pos x="wd2" y="hd2"/>
                </a:cxn>
                <a:cxn ang="10800000">
                  <a:pos x="wd2" y="hd2"/>
                </a:cxn>
                <a:cxn ang="16200000">
                  <a:pos x="wd2" y="hd2"/>
                </a:cxn>
              </a:cxnLst>
              <a:rect l="0" t="0" r="r" b="b"/>
              <a:pathLst>
                <a:path w="21600" h="21600" extrusionOk="0">
                  <a:moveTo>
                    <a:pt x="15075" y="0"/>
                  </a:moveTo>
                  <a:lnTo>
                    <a:pt x="3150" y="1165"/>
                  </a:lnTo>
                  <a:lnTo>
                    <a:pt x="0" y="4392"/>
                  </a:lnTo>
                  <a:lnTo>
                    <a:pt x="13613" y="21600"/>
                  </a:lnTo>
                  <a:lnTo>
                    <a:pt x="21600" y="5736"/>
                  </a:lnTo>
                  <a:lnTo>
                    <a:pt x="1507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0" name="Shape"/>
            <p:cNvSpPr/>
            <p:nvPr/>
          </p:nvSpPr>
          <p:spPr>
            <a:xfrm>
              <a:off x="229233" y="243627"/>
              <a:ext cx="80495" cy="64295"/>
            </a:xfrm>
            <a:custGeom>
              <a:avLst/>
              <a:gdLst/>
              <a:ahLst/>
              <a:cxnLst>
                <a:cxn ang="0">
                  <a:pos x="wd2" y="hd2"/>
                </a:cxn>
                <a:cxn ang="5400000">
                  <a:pos x="wd2" y="hd2"/>
                </a:cxn>
                <a:cxn ang="10800000">
                  <a:pos x="wd2" y="hd2"/>
                </a:cxn>
                <a:cxn ang="16200000">
                  <a:pos x="wd2" y="hd2"/>
                </a:cxn>
              </a:cxnLst>
              <a:rect l="0" t="0" r="r" b="b"/>
              <a:pathLst>
                <a:path w="21600" h="21600" extrusionOk="0">
                  <a:moveTo>
                    <a:pt x="4923" y="0"/>
                  </a:moveTo>
                  <a:lnTo>
                    <a:pt x="1712" y="3091"/>
                  </a:lnTo>
                  <a:lnTo>
                    <a:pt x="969" y="4969"/>
                  </a:lnTo>
                  <a:lnTo>
                    <a:pt x="0" y="8572"/>
                  </a:lnTo>
                  <a:lnTo>
                    <a:pt x="2045" y="9785"/>
                  </a:lnTo>
                  <a:lnTo>
                    <a:pt x="3847" y="9653"/>
                  </a:lnTo>
                  <a:lnTo>
                    <a:pt x="1075" y="11549"/>
                  </a:lnTo>
                  <a:lnTo>
                    <a:pt x="1712" y="13142"/>
                  </a:lnTo>
                  <a:lnTo>
                    <a:pt x="3423" y="13256"/>
                  </a:lnTo>
                  <a:lnTo>
                    <a:pt x="5892" y="12877"/>
                  </a:lnTo>
                  <a:lnTo>
                    <a:pt x="8134" y="13939"/>
                  </a:lnTo>
                  <a:lnTo>
                    <a:pt x="6619" y="14735"/>
                  </a:lnTo>
                  <a:lnTo>
                    <a:pt x="4923" y="14470"/>
                  </a:lnTo>
                  <a:lnTo>
                    <a:pt x="3120" y="15266"/>
                  </a:lnTo>
                  <a:lnTo>
                    <a:pt x="2348" y="15683"/>
                  </a:lnTo>
                  <a:lnTo>
                    <a:pt x="3847" y="19040"/>
                  </a:lnTo>
                  <a:lnTo>
                    <a:pt x="4817" y="18490"/>
                  </a:lnTo>
                  <a:lnTo>
                    <a:pt x="6422" y="19704"/>
                  </a:lnTo>
                  <a:lnTo>
                    <a:pt x="7059" y="21600"/>
                  </a:lnTo>
                  <a:lnTo>
                    <a:pt x="8664" y="21297"/>
                  </a:lnTo>
                  <a:lnTo>
                    <a:pt x="12209" y="20633"/>
                  </a:lnTo>
                  <a:lnTo>
                    <a:pt x="14344" y="19173"/>
                  </a:lnTo>
                  <a:lnTo>
                    <a:pt x="15723" y="19040"/>
                  </a:lnTo>
                  <a:lnTo>
                    <a:pt x="17768" y="20083"/>
                  </a:lnTo>
                  <a:lnTo>
                    <a:pt x="19904" y="20747"/>
                  </a:lnTo>
                  <a:lnTo>
                    <a:pt x="20237" y="19173"/>
                  </a:lnTo>
                  <a:lnTo>
                    <a:pt x="19464" y="17580"/>
                  </a:lnTo>
                  <a:lnTo>
                    <a:pt x="21509" y="17276"/>
                  </a:lnTo>
                  <a:lnTo>
                    <a:pt x="21600" y="15399"/>
                  </a:lnTo>
                  <a:lnTo>
                    <a:pt x="19464" y="13389"/>
                  </a:lnTo>
                  <a:lnTo>
                    <a:pt x="17465" y="11132"/>
                  </a:lnTo>
                  <a:lnTo>
                    <a:pt x="17132" y="7908"/>
                  </a:lnTo>
                  <a:lnTo>
                    <a:pt x="16389" y="3205"/>
                  </a:lnTo>
                  <a:lnTo>
                    <a:pt x="15087" y="1214"/>
                  </a:lnTo>
                  <a:lnTo>
                    <a:pt x="13920" y="417"/>
                  </a:lnTo>
                  <a:lnTo>
                    <a:pt x="12845" y="1081"/>
                  </a:lnTo>
                  <a:lnTo>
                    <a:pt x="13708" y="6182"/>
                  </a:lnTo>
                  <a:lnTo>
                    <a:pt x="13178" y="8192"/>
                  </a:lnTo>
                  <a:lnTo>
                    <a:pt x="12209" y="3338"/>
                  </a:lnTo>
                  <a:lnTo>
                    <a:pt x="11133" y="1745"/>
                  </a:lnTo>
                  <a:lnTo>
                    <a:pt x="9740" y="4305"/>
                  </a:lnTo>
                  <a:lnTo>
                    <a:pt x="8134" y="1745"/>
                  </a:lnTo>
                  <a:lnTo>
                    <a:pt x="5559" y="3338"/>
                  </a:lnTo>
                  <a:lnTo>
                    <a:pt x="6089" y="948"/>
                  </a:lnTo>
                  <a:lnTo>
                    <a:pt x="492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1" name="Shape"/>
            <p:cNvSpPr/>
            <p:nvPr/>
          </p:nvSpPr>
          <p:spPr>
            <a:xfrm>
              <a:off x="15918" y="264061"/>
              <a:ext cx="583782" cy="738731"/>
            </a:xfrm>
            <a:custGeom>
              <a:avLst/>
              <a:gdLst/>
              <a:ahLst/>
              <a:cxnLst>
                <a:cxn ang="0">
                  <a:pos x="wd2" y="hd2"/>
                </a:cxn>
                <a:cxn ang="5400000">
                  <a:pos x="wd2" y="hd2"/>
                </a:cxn>
                <a:cxn ang="10800000">
                  <a:pos x="wd2" y="hd2"/>
                </a:cxn>
                <a:cxn ang="16200000">
                  <a:pos x="wd2" y="hd2"/>
                </a:cxn>
              </a:cxnLst>
              <a:rect l="0" t="0" r="r" b="b"/>
              <a:pathLst>
                <a:path w="21600" h="21600" extrusionOk="0">
                  <a:moveTo>
                    <a:pt x="11803" y="0"/>
                  </a:moveTo>
                  <a:lnTo>
                    <a:pt x="11610" y="290"/>
                  </a:lnTo>
                  <a:lnTo>
                    <a:pt x="11596" y="721"/>
                  </a:lnTo>
                  <a:lnTo>
                    <a:pt x="11790" y="873"/>
                  </a:lnTo>
                  <a:lnTo>
                    <a:pt x="11965" y="1093"/>
                  </a:lnTo>
                  <a:lnTo>
                    <a:pt x="11890" y="1443"/>
                  </a:lnTo>
                  <a:lnTo>
                    <a:pt x="11757" y="1431"/>
                  </a:lnTo>
                  <a:lnTo>
                    <a:pt x="11656" y="1700"/>
                  </a:lnTo>
                  <a:lnTo>
                    <a:pt x="11656" y="1383"/>
                  </a:lnTo>
                  <a:lnTo>
                    <a:pt x="11406" y="1268"/>
                  </a:lnTo>
                  <a:lnTo>
                    <a:pt x="11259" y="1325"/>
                  </a:lnTo>
                  <a:lnTo>
                    <a:pt x="11287" y="1537"/>
                  </a:lnTo>
                  <a:lnTo>
                    <a:pt x="11051" y="1537"/>
                  </a:lnTo>
                  <a:lnTo>
                    <a:pt x="10798" y="1584"/>
                  </a:lnTo>
                  <a:lnTo>
                    <a:pt x="10503" y="1431"/>
                  </a:lnTo>
                  <a:lnTo>
                    <a:pt x="10328" y="1457"/>
                  </a:lnTo>
                  <a:lnTo>
                    <a:pt x="10167" y="1268"/>
                  </a:lnTo>
                  <a:lnTo>
                    <a:pt x="10033" y="1187"/>
                  </a:lnTo>
                  <a:lnTo>
                    <a:pt x="9900" y="1223"/>
                  </a:lnTo>
                  <a:lnTo>
                    <a:pt x="9710" y="1244"/>
                  </a:lnTo>
                  <a:lnTo>
                    <a:pt x="9603" y="1362"/>
                  </a:lnTo>
                  <a:lnTo>
                    <a:pt x="9766" y="1500"/>
                  </a:lnTo>
                  <a:lnTo>
                    <a:pt x="9591" y="1675"/>
                  </a:lnTo>
                  <a:lnTo>
                    <a:pt x="9415" y="1479"/>
                  </a:lnTo>
                  <a:lnTo>
                    <a:pt x="9282" y="1537"/>
                  </a:lnTo>
                  <a:lnTo>
                    <a:pt x="8839" y="1573"/>
                  </a:lnTo>
                  <a:lnTo>
                    <a:pt x="8557" y="1500"/>
                  </a:lnTo>
                  <a:lnTo>
                    <a:pt x="8778" y="1325"/>
                  </a:lnTo>
                  <a:lnTo>
                    <a:pt x="8557" y="1150"/>
                  </a:lnTo>
                  <a:lnTo>
                    <a:pt x="8396" y="1177"/>
                  </a:lnTo>
                  <a:lnTo>
                    <a:pt x="8175" y="1117"/>
                  </a:lnTo>
                  <a:lnTo>
                    <a:pt x="7805" y="975"/>
                  </a:lnTo>
                  <a:lnTo>
                    <a:pt x="7552" y="827"/>
                  </a:lnTo>
                  <a:lnTo>
                    <a:pt x="7364" y="800"/>
                  </a:lnTo>
                  <a:lnTo>
                    <a:pt x="7289" y="918"/>
                  </a:lnTo>
                  <a:lnTo>
                    <a:pt x="7097" y="975"/>
                  </a:lnTo>
                  <a:lnTo>
                    <a:pt x="7068" y="698"/>
                  </a:lnTo>
                  <a:lnTo>
                    <a:pt x="6861" y="942"/>
                  </a:lnTo>
                  <a:lnTo>
                    <a:pt x="6579" y="616"/>
                  </a:lnTo>
                  <a:lnTo>
                    <a:pt x="6479" y="568"/>
                  </a:lnTo>
                  <a:lnTo>
                    <a:pt x="6433" y="743"/>
                  </a:lnTo>
                  <a:lnTo>
                    <a:pt x="6316" y="837"/>
                  </a:lnTo>
                  <a:lnTo>
                    <a:pt x="6211" y="673"/>
                  </a:lnTo>
                  <a:lnTo>
                    <a:pt x="5948" y="767"/>
                  </a:lnTo>
                  <a:lnTo>
                    <a:pt x="5693" y="933"/>
                  </a:lnTo>
                  <a:lnTo>
                    <a:pt x="5460" y="896"/>
                  </a:lnTo>
                  <a:lnTo>
                    <a:pt x="5265" y="1002"/>
                  </a:lnTo>
                  <a:lnTo>
                    <a:pt x="5119" y="1150"/>
                  </a:lnTo>
                  <a:lnTo>
                    <a:pt x="4944" y="1117"/>
                  </a:lnTo>
                  <a:lnTo>
                    <a:pt x="4693" y="942"/>
                  </a:lnTo>
                  <a:lnTo>
                    <a:pt x="4399" y="858"/>
                  </a:lnTo>
                  <a:lnTo>
                    <a:pt x="4219" y="800"/>
                  </a:lnTo>
                  <a:lnTo>
                    <a:pt x="3970" y="698"/>
                  </a:lnTo>
                  <a:lnTo>
                    <a:pt x="3764" y="758"/>
                  </a:lnTo>
                  <a:lnTo>
                    <a:pt x="3630" y="710"/>
                  </a:lnTo>
                  <a:lnTo>
                    <a:pt x="3321" y="673"/>
                  </a:lnTo>
                  <a:lnTo>
                    <a:pt x="2978" y="556"/>
                  </a:lnTo>
                  <a:lnTo>
                    <a:pt x="2817" y="593"/>
                  </a:lnTo>
                  <a:lnTo>
                    <a:pt x="2569" y="523"/>
                  </a:lnTo>
                  <a:lnTo>
                    <a:pt x="2581" y="441"/>
                  </a:lnTo>
                  <a:lnTo>
                    <a:pt x="2302" y="418"/>
                  </a:lnTo>
                  <a:lnTo>
                    <a:pt x="2226" y="487"/>
                  </a:lnTo>
                  <a:lnTo>
                    <a:pt x="2112" y="312"/>
                  </a:lnTo>
                  <a:lnTo>
                    <a:pt x="1873" y="233"/>
                  </a:lnTo>
                  <a:lnTo>
                    <a:pt x="1623" y="441"/>
                  </a:lnTo>
                  <a:lnTo>
                    <a:pt x="1477" y="418"/>
                  </a:lnTo>
                  <a:lnTo>
                    <a:pt x="1168" y="583"/>
                  </a:lnTo>
                  <a:lnTo>
                    <a:pt x="1007" y="626"/>
                  </a:lnTo>
                  <a:lnTo>
                    <a:pt x="840" y="800"/>
                  </a:lnTo>
                  <a:lnTo>
                    <a:pt x="798" y="990"/>
                  </a:lnTo>
                  <a:lnTo>
                    <a:pt x="591" y="1150"/>
                  </a:lnTo>
                  <a:lnTo>
                    <a:pt x="309" y="1165"/>
                  </a:lnTo>
                  <a:lnTo>
                    <a:pt x="221" y="1340"/>
                  </a:lnTo>
                  <a:lnTo>
                    <a:pt x="443" y="1457"/>
                  </a:lnTo>
                  <a:lnTo>
                    <a:pt x="591" y="1594"/>
                  </a:lnTo>
                  <a:lnTo>
                    <a:pt x="710" y="1759"/>
                  </a:lnTo>
                  <a:lnTo>
                    <a:pt x="913" y="1887"/>
                  </a:lnTo>
                  <a:lnTo>
                    <a:pt x="1046" y="2083"/>
                  </a:lnTo>
                  <a:lnTo>
                    <a:pt x="691" y="2098"/>
                  </a:lnTo>
                  <a:lnTo>
                    <a:pt x="725" y="1934"/>
                  </a:lnTo>
                  <a:lnTo>
                    <a:pt x="591" y="1934"/>
                  </a:lnTo>
                  <a:lnTo>
                    <a:pt x="221" y="2098"/>
                  </a:lnTo>
                  <a:lnTo>
                    <a:pt x="0" y="2225"/>
                  </a:lnTo>
                  <a:lnTo>
                    <a:pt x="209" y="2400"/>
                  </a:lnTo>
                  <a:lnTo>
                    <a:pt x="282" y="2527"/>
                  </a:lnTo>
                  <a:lnTo>
                    <a:pt x="518" y="2596"/>
                  </a:lnTo>
                  <a:lnTo>
                    <a:pt x="737" y="2565"/>
                  </a:lnTo>
                  <a:lnTo>
                    <a:pt x="871" y="2623"/>
                  </a:lnTo>
                  <a:lnTo>
                    <a:pt x="913" y="2565"/>
                  </a:lnTo>
                  <a:lnTo>
                    <a:pt x="1092" y="2491"/>
                  </a:lnTo>
                  <a:lnTo>
                    <a:pt x="1195" y="2491"/>
                  </a:lnTo>
                  <a:lnTo>
                    <a:pt x="1061" y="2608"/>
                  </a:lnTo>
                  <a:lnTo>
                    <a:pt x="1168" y="2656"/>
                  </a:lnTo>
                  <a:lnTo>
                    <a:pt x="1195" y="2798"/>
                  </a:lnTo>
                  <a:lnTo>
                    <a:pt x="1061" y="2877"/>
                  </a:lnTo>
                  <a:lnTo>
                    <a:pt x="946" y="2855"/>
                  </a:lnTo>
                  <a:lnTo>
                    <a:pt x="812" y="2994"/>
                  </a:lnTo>
                  <a:lnTo>
                    <a:pt x="710" y="2946"/>
                  </a:lnTo>
                  <a:lnTo>
                    <a:pt x="576" y="2973"/>
                  </a:lnTo>
                  <a:lnTo>
                    <a:pt x="518" y="3111"/>
                  </a:lnTo>
                  <a:lnTo>
                    <a:pt x="384" y="3275"/>
                  </a:lnTo>
                  <a:lnTo>
                    <a:pt x="324" y="3425"/>
                  </a:lnTo>
                  <a:lnTo>
                    <a:pt x="443" y="3540"/>
                  </a:lnTo>
                  <a:lnTo>
                    <a:pt x="443" y="3682"/>
                  </a:lnTo>
                  <a:lnTo>
                    <a:pt x="564" y="3752"/>
                  </a:lnTo>
                  <a:lnTo>
                    <a:pt x="691" y="3869"/>
                  </a:lnTo>
                  <a:lnTo>
                    <a:pt x="900" y="3821"/>
                  </a:lnTo>
                  <a:lnTo>
                    <a:pt x="1007" y="3905"/>
                  </a:lnTo>
                  <a:lnTo>
                    <a:pt x="988" y="3996"/>
                  </a:lnTo>
                  <a:lnTo>
                    <a:pt x="988" y="4149"/>
                  </a:lnTo>
                  <a:lnTo>
                    <a:pt x="1092" y="4149"/>
                  </a:lnTo>
                  <a:lnTo>
                    <a:pt x="1255" y="4054"/>
                  </a:lnTo>
                  <a:lnTo>
                    <a:pt x="1314" y="4171"/>
                  </a:lnTo>
                  <a:lnTo>
                    <a:pt x="1355" y="4090"/>
                  </a:lnTo>
                  <a:lnTo>
                    <a:pt x="1462" y="4207"/>
                  </a:lnTo>
                  <a:lnTo>
                    <a:pt x="1550" y="4123"/>
                  </a:lnTo>
                  <a:lnTo>
                    <a:pt x="1610" y="4159"/>
                  </a:lnTo>
                  <a:lnTo>
                    <a:pt x="1798" y="4090"/>
                  </a:lnTo>
                  <a:lnTo>
                    <a:pt x="1711" y="4229"/>
                  </a:lnTo>
                  <a:lnTo>
                    <a:pt x="1683" y="4415"/>
                  </a:lnTo>
                  <a:lnTo>
                    <a:pt x="1564" y="4499"/>
                  </a:lnTo>
                  <a:lnTo>
                    <a:pt x="1523" y="4545"/>
                  </a:lnTo>
                  <a:lnTo>
                    <a:pt x="1301" y="4684"/>
                  </a:lnTo>
                  <a:lnTo>
                    <a:pt x="1226" y="4780"/>
                  </a:lnTo>
                  <a:lnTo>
                    <a:pt x="1019" y="4801"/>
                  </a:lnTo>
                  <a:lnTo>
                    <a:pt x="858" y="4928"/>
                  </a:lnTo>
                  <a:lnTo>
                    <a:pt x="691" y="4998"/>
                  </a:lnTo>
                  <a:lnTo>
                    <a:pt x="518" y="5103"/>
                  </a:lnTo>
                  <a:lnTo>
                    <a:pt x="545" y="5140"/>
                  </a:lnTo>
                  <a:lnTo>
                    <a:pt x="812" y="5082"/>
                  </a:lnTo>
                  <a:lnTo>
                    <a:pt x="946" y="4998"/>
                  </a:lnTo>
                  <a:lnTo>
                    <a:pt x="1122" y="4928"/>
                  </a:lnTo>
                  <a:lnTo>
                    <a:pt x="1268" y="4859"/>
                  </a:lnTo>
                  <a:lnTo>
                    <a:pt x="1374" y="4881"/>
                  </a:lnTo>
                  <a:lnTo>
                    <a:pt x="1564" y="4780"/>
                  </a:lnTo>
                  <a:lnTo>
                    <a:pt x="1623" y="4674"/>
                  </a:lnTo>
                  <a:lnTo>
                    <a:pt x="1873" y="4557"/>
                  </a:lnTo>
                  <a:lnTo>
                    <a:pt x="1919" y="4451"/>
                  </a:lnTo>
                  <a:lnTo>
                    <a:pt x="2080" y="4382"/>
                  </a:lnTo>
                  <a:lnTo>
                    <a:pt x="2241" y="4276"/>
                  </a:lnTo>
                  <a:lnTo>
                    <a:pt x="2408" y="4101"/>
                  </a:lnTo>
                  <a:lnTo>
                    <a:pt x="2287" y="3984"/>
                  </a:lnTo>
                  <a:lnTo>
                    <a:pt x="2508" y="3799"/>
                  </a:lnTo>
                  <a:lnTo>
                    <a:pt x="2630" y="3624"/>
                  </a:lnTo>
                  <a:lnTo>
                    <a:pt x="2832" y="3483"/>
                  </a:lnTo>
                  <a:lnTo>
                    <a:pt x="2878" y="3540"/>
                  </a:lnTo>
                  <a:lnTo>
                    <a:pt x="2703" y="3624"/>
                  </a:lnTo>
                  <a:lnTo>
                    <a:pt x="2630" y="3879"/>
                  </a:lnTo>
                  <a:lnTo>
                    <a:pt x="2657" y="4032"/>
                  </a:lnTo>
                  <a:lnTo>
                    <a:pt x="2832" y="3974"/>
                  </a:lnTo>
                  <a:lnTo>
                    <a:pt x="2978" y="3890"/>
                  </a:lnTo>
                  <a:lnTo>
                    <a:pt x="3158" y="3832"/>
                  </a:lnTo>
                  <a:lnTo>
                    <a:pt x="3260" y="3821"/>
                  </a:lnTo>
                  <a:lnTo>
                    <a:pt x="3218" y="3646"/>
                  </a:lnTo>
                  <a:lnTo>
                    <a:pt x="3394" y="3588"/>
                  </a:lnTo>
                  <a:lnTo>
                    <a:pt x="3601" y="3694"/>
                  </a:lnTo>
                  <a:lnTo>
                    <a:pt x="3910" y="3821"/>
                  </a:lnTo>
                  <a:lnTo>
                    <a:pt x="4131" y="3799"/>
                  </a:lnTo>
                  <a:lnTo>
                    <a:pt x="4413" y="3879"/>
                  </a:lnTo>
                  <a:lnTo>
                    <a:pt x="4574" y="3938"/>
                  </a:lnTo>
                  <a:lnTo>
                    <a:pt x="4914" y="4197"/>
                  </a:lnTo>
                  <a:lnTo>
                    <a:pt x="5104" y="4265"/>
                  </a:lnTo>
                  <a:lnTo>
                    <a:pt x="5357" y="4265"/>
                  </a:lnTo>
                  <a:lnTo>
                    <a:pt x="5520" y="4288"/>
                  </a:lnTo>
                  <a:lnTo>
                    <a:pt x="5593" y="4509"/>
                  </a:lnTo>
                  <a:lnTo>
                    <a:pt x="5815" y="4696"/>
                  </a:lnTo>
                  <a:lnTo>
                    <a:pt x="5856" y="4895"/>
                  </a:lnTo>
                  <a:lnTo>
                    <a:pt x="5990" y="4965"/>
                  </a:lnTo>
                  <a:lnTo>
                    <a:pt x="6078" y="5046"/>
                  </a:lnTo>
                  <a:lnTo>
                    <a:pt x="6097" y="5161"/>
                  </a:lnTo>
                  <a:lnTo>
                    <a:pt x="6285" y="5326"/>
                  </a:lnTo>
                  <a:lnTo>
                    <a:pt x="6316" y="5490"/>
                  </a:lnTo>
                  <a:lnTo>
                    <a:pt x="6521" y="5580"/>
                  </a:lnTo>
                  <a:lnTo>
                    <a:pt x="6491" y="5712"/>
                  </a:lnTo>
                  <a:lnTo>
                    <a:pt x="6579" y="5887"/>
                  </a:lnTo>
                  <a:lnTo>
                    <a:pt x="6876" y="5978"/>
                  </a:lnTo>
                  <a:lnTo>
                    <a:pt x="6995" y="6062"/>
                  </a:lnTo>
                  <a:lnTo>
                    <a:pt x="7304" y="6247"/>
                  </a:lnTo>
                  <a:lnTo>
                    <a:pt x="7331" y="6247"/>
                  </a:lnTo>
                  <a:lnTo>
                    <a:pt x="7391" y="6412"/>
                  </a:lnTo>
                  <a:lnTo>
                    <a:pt x="7404" y="6561"/>
                  </a:lnTo>
                  <a:lnTo>
                    <a:pt x="7377" y="6618"/>
                  </a:lnTo>
                  <a:lnTo>
                    <a:pt x="7289" y="6434"/>
                  </a:lnTo>
                  <a:lnTo>
                    <a:pt x="7055" y="6376"/>
                  </a:lnTo>
                  <a:lnTo>
                    <a:pt x="7036" y="6412"/>
                  </a:lnTo>
                  <a:lnTo>
                    <a:pt x="7082" y="6503"/>
                  </a:lnTo>
                  <a:lnTo>
                    <a:pt x="7128" y="6656"/>
                  </a:lnTo>
                  <a:lnTo>
                    <a:pt x="7155" y="6911"/>
                  </a:lnTo>
                  <a:lnTo>
                    <a:pt x="7128" y="7228"/>
                  </a:lnTo>
                  <a:lnTo>
                    <a:pt x="7055" y="7402"/>
                  </a:lnTo>
                  <a:lnTo>
                    <a:pt x="7109" y="7530"/>
                  </a:lnTo>
                  <a:lnTo>
                    <a:pt x="7109" y="7668"/>
                  </a:lnTo>
                  <a:lnTo>
                    <a:pt x="7082" y="7810"/>
                  </a:lnTo>
                  <a:lnTo>
                    <a:pt x="7170" y="7901"/>
                  </a:lnTo>
                  <a:lnTo>
                    <a:pt x="7183" y="8045"/>
                  </a:lnTo>
                  <a:lnTo>
                    <a:pt x="7316" y="8172"/>
                  </a:lnTo>
                  <a:lnTo>
                    <a:pt x="7377" y="8229"/>
                  </a:lnTo>
                  <a:lnTo>
                    <a:pt x="7377" y="8262"/>
                  </a:lnTo>
                  <a:lnTo>
                    <a:pt x="7511" y="8485"/>
                  </a:lnTo>
                  <a:lnTo>
                    <a:pt x="7671" y="8649"/>
                  </a:lnTo>
                  <a:lnTo>
                    <a:pt x="7686" y="8729"/>
                  </a:lnTo>
                  <a:lnTo>
                    <a:pt x="7732" y="8754"/>
                  </a:lnTo>
                  <a:lnTo>
                    <a:pt x="7880" y="8766"/>
                  </a:lnTo>
                  <a:lnTo>
                    <a:pt x="7939" y="8812"/>
                  </a:lnTo>
                  <a:lnTo>
                    <a:pt x="8026" y="8824"/>
                  </a:lnTo>
                  <a:lnTo>
                    <a:pt x="8041" y="8860"/>
                  </a:lnTo>
                  <a:lnTo>
                    <a:pt x="8129" y="8881"/>
                  </a:lnTo>
                  <a:lnTo>
                    <a:pt x="8235" y="8977"/>
                  </a:lnTo>
                  <a:lnTo>
                    <a:pt x="8262" y="9046"/>
                  </a:lnTo>
                  <a:lnTo>
                    <a:pt x="8323" y="9183"/>
                  </a:lnTo>
                  <a:lnTo>
                    <a:pt x="8396" y="9301"/>
                  </a:lnTo>
                  <a:lnTo>
                    <a:pt x="8457" y="9396"/>
                  </a:lnTo>
                  <a:lnTo>
                    <a:pt x="8511" y="9487"/>
                  </a:lnTo>
                  <a:lnTo>
                    <a:pt x="8617" y="9533"/>
                  </a:lnTo>
                  <a:lnTo>
                    <a:pt x="8732" y="9639"/>
                  </a:lnTo>
                  <a:lnTo>
                    <a:pt x="8732" y="9698"/>
                  </a:lnTo>
                  <a:lnTo>
                    <a:pt x="8678" y="9756"/>
                  </a:lnTo>
                  <a:lnTo>
                    <a:pt x="8603" y="9745"/>
                  </a:lnTo>
                  <a:lnTo>
                    <a:pt x="8586" y="9756"/>
                  </a:lnTo>
                  <a:lnTo>
                    <a:pt x="8691" y="9837"/>
                  </a:lnTo>
                  <a:lnTo>
                    <a:pt x="8778" y="9873"/>
                  </a:lnTo>
                  <a:lnTo>
                    <a:pt x="8824" y="9910"/>
                  </a:lnTo>
                  <a:lnTo>
                    <a:pt x="8853" y="9895"/>
                  </a:lnTo>
                  <a:lnTo>
                    <a:pt x="8954" y="9952"/>
                  </a:lnTo>
                  <a:lnTo>
                    <a:pt x="9027" y="10000"/>
                  </a:lnTo>
                  <a:lnTo>
                    <a:pt x="9060" y="10070"/>
                  </a:lnTo>
                  <a:lnTo>
                    <a:pt x="9060" y="10175"/>
                  </a:lnTo>
                  <a:lnTo>
                    <a:pt x="9133" y="10212"/>
                  </a:lnTo>
                  <a:lnTo>
                    <a:pt x="9248" y="10281"/>
                  </a:lnTo>
                  <a:lnTo>
                    <a:pt x="9355" y="10360"/>
                  </a:lnTo>
                  <a:lnTo>
                    <a:pt x="9396" y="10444"/>
                  </a:lnTo>
                  <a:lnTo>
                    <a:pt x="9428" y="10444"/>
                  </a:lnTo>
                  <a:lnTo>
                    <a:pt x="9503" y="10398"/>
                  </a:lnTo>
                  <a:lnTo>
                    <a:pt x="9503" y="10375"/>
                  </a:lnTo>
                  <a:lnTo>
                    <a:pt x="9442" y="10302"/>
                  </a:lnTo>
                  <a:lnTo>
                    <a:pt x="9382" y="10245"/>
                  </a:lnTo>
                  <a:lnTo>
                    <a:pt x="9309" y="10245"/>
                  </a:lnTo>
                  <a:lnTo>
                    <a:pt x="9294" y="10164"/>
                  </a:lnTo>
                  <a:lnTo>
                    <a:pt x="9248" y="10106"/>
                  </a:lnTo>
                  <a:lnTo>
                    <a:pt x="9209" y="10037"/>
                  </a:lnTo>
                  <a:lnTo>
                    <a:pt x="9148" y="9910"/>
                  </a:lnTo>
                  <a:lnTo>
                    <a:pt x="9046" y="9837"/>
                  </a:lnTo>
                  <a:lnTo>
                    <a:pt x="9014" y="9778"/>
                  </a:lnTo>
                  <a:lnTo>
                    <a:pt x="8954" y="9745"/>
                  </a:lnTo>
                  <a:lnTo>
                    <a:pt x="8927" y="9650"/>
                  </a:lnTo>
                  <a:lnTo>
                    <a:pt x="8899" y="9650"/>
                  </a:lnTo>
                  <a:lnTo>
                    <a:pt x="8881" y="9603"/>
                  </a:lnTo>
                  <a:lnTo>
                    <a:pt x="8853" y="9593"/>
                  </a:lnTo>
                  <a:lnTo>
                    <a:pt x="8824" y="9560"/>
                  </a:lnTo>
                  <a:lnTo>
                    <a:pt x="8705" y="9464"/>
                  </a:lnTo>
                  <a:lnTo>
                    <a:pt x="8645" y="9406"/>
                  </a:lnTo>
                  <a:lnTo>
                    <a:pt x="8632" y="9289"/>
                  </a:lnTo>
                  <a:lnTo>
                    <a:pt x="8617" y="9221"/>
                  </a:lnTo>
                  <a:lnTo>
                    <a:pt x="8632" y="9162"/>
                  </a:lnTo>
                  <a:lnTo>
                    <a:pt x="8732" y="9195"/>
                  </a:lnTo>
                  <a:lnTo>
                    <a:pt x="8778" y="9195"/>
                  </a:lnTo>
                  <a:lnTo>
                    <a:pt x="8899" y="9253"/>
                  </a:lnTo>
                  <a:lnTo>
                    <a:pt x="8899" y="9312"/>
                  </a:lnTo>
                  <a:lnTo>
                    <a:pt x="8954" y="9418"/>
                  </a:lnTo>
                  <a:lnTo>
                    <a:pt x="9046" y="9533"/>
                  </a:lnTo>
                  <a:lnTo>
                    <a:pt x="9046" y="9581"/>
                  </a:lnTo>
                  <a:lnTo>
                    <a:pt x="9121" y="9650"/>
                  </a:lnTo>
                  <a:lnTo>
                    <a:pt x="9221" y="9720"/>
                  </a:lnTo>
                  <a:lnTo>
                    <a:pt x="9309" y="9735"/>
                  </a:lnTo>
                  <a:lnTo>
                    <a:pt x="9342" y="9837"/>
                  </a:lnTo>
                  <a:lnTo>
                    <a:pt x="9442" y="9910"/>
                  </a:lnTo>
                  <a:lnTo>
                    <a:pt x="9530" y="9943"/>
                  </a:lnTo>
                  <a:lnTo>
                    <a:pt x="9503" y="10025"/>
                  </a:lnTo>
                  <a:lnTo>
                    <a:pt x="9530" y="10058"/>
                  </a:lnTo>
                  <a:lnTo>
                    <a:pt x="9664" y="10118"/>
                  </a:lnTo>
                  <a:lnTo>
                    <a:pt x="9752" y="10212"/>
                  </a:lnTo>
                  <a:lnTo>
                    <a:pt x="9912" y="10317"/>
                  </a:lnTo>
                  <a:lnTo>
                    <a:pt x="10046" y="10456"/>
                  </a:lnTo>
                  <a:lnTo>
                    <a:pt x="10107" y="10525"/>
                  </a:lnTo>
                  <a:lnTo>
                    <a:pt x="10121" y="10573"/>
                  </a:lnTo>
                  <a:lnTo>
                    <a:pt x="10180" y="10641"/>
                  </a:lnTo>
                  <a:lnTo>
                    <a:pt x="10180" y="10689"/>
                  </a:lnTo>
                  <a:lnTo>
                    <a:pt x="10134" y="10725"/>
                  </a:lnTo>
                  <a:lnTo>
                    <a:pt x="10153" y="10758"/>
                  </a:lnTo>
                  <a:lnTo>
                    <a:pt x="10107" y="10769"/>
                  </a:lnTo>
                  <a:lnTo>
                    <a:pt x="10134" y="10842"/>
                  </a:lnTo>
                  <a:lnTo>
                    <a:pt x="10226" y="10921"/>
                  </a:lnTo>
                  <a:lnTo>
                    <a:pt x="10389" y="11002"/>
                  </a:lnTo>
                  <a:lnTo>
                    <a:pt x="10462" y="11060"/>
                  </a:lnTo>
                  <a:lnTo>
                    <a:pt x="10622" y="11108"/>
                  </a:lnTo>
                  <a:lnTo>
                    <a:pt x="10710" y="11108"/>
                  </a:lnTo>
                  <a:lnTo>
                    <a:pt x="10756" y="11144"/>
                  </a:lnTo>
                  <a:lnTo>
                    <a:pt x="10890" y="11213"/>
                  </a:lnTo>
                  <a:lnTo>
                    <a:pt x="11080" y="11271"/>
                  </a:lnTo>
                  <a:lnTo>
                    <a:pt x="11199" y="11294"/>
                  </a:lnTo>
                  <a:lnTo>
                    <a:pt x="11347" y="11352"/>
                  </a:lnTo>
                  <a:lnTo>
                    <a:pt x="11462" y="11377"/>
                  </a:lnTo>
                  <a:lnTo>
                    <a:pt x="11581" y="11410"/>
                  </a:lnTo>
                  <a:lnTo>
                    <a:pt x="11669" y="11400"/>
                  </a:lnTo>
                  <a:lnTo>
                    <a:pt x="11803" y="11352"/>
                  </a:lnTo>
                  <a:lnTo>
                    <a:pt x="11890" y="11341"/>
                  </a:lnTo>
                  <a:lnTo>
                    <a:pt x="12024" y="11377"/>
                  </a:lnTo>
                  <a:lnTo>
                    <a:pt x="12099" y="11410"/>
                  </a:lnTo>
                  <a:lnTo>
                    <a:pt x="12291" y="11563"/>
                  </a:lnTo>
                  <a:lnTo>
                    <a:pt x="12379" y="11611"/>
                  </a:lnTo>
                  <a:lnTo>
                    <a:pt x="12454" y="11643"/>
                  </a:lnTo>
                  <a:lnTo>
                    <a:pt x="12554" y="11643"/>
                  </a:lnTo>
                  <a:lnTo>
                    <a:pt x="12627" y="11669"/>
                  </a:lnTo>
                  <a:lnTo>
                    <a:pt x="12676" y="11690"/>
                  </a:lnTo>
                  <a:lnTo>
                    <a:pt x="12761" y="11702"/>
                  </a:lnTo>
                  <a:lnTo>
                    <a:pt x="12836" y="11727"/>
                  </a:lnTo>
                  <a:lnTo>
                    <a:pt x="12895" y="11738"/>
                  </a:lnTo>
                  <a:lnTo>
                    <a:pt x="12983" y="11738"/>
                  </a:lnTo>
                  <a:lnTo>
                    <a:pt x="12997" y="11717"/>
                  </a:lnTo>
                  <a:lnTo>
                    <a:pt x="13058" y="11727"/>
                  </a:lnTo>
                  <a:lnTo>
                    <a:pt x="13085" y="11760"/>
                  </a:lnTo>
                  <a:lnTo>
                    <a:pt x="13070" y="11775"/>
                  </a:lnTo>
                  <a:lnTo>
                    <a:pt x="13043" y="11750"/>
                  </a:lnTo>
                  <a:lnTo>
                    <a:pt x="13029" y="11775"/>
                  </a:lnTo>
                  <a:lnTo>
                    <a:pt x="13104" y="11832"/>
                  </a:lnTo>
                  <a:lnTo>
                    <a:pt x="13177" y="11865"/>
                  </a:lnTo>
                  <a:lnTo>
                    <a:pt x="13204" y="11913"/>
                  </a:lnTo>
                  <a:lnTo>
                    <a:pt x="13279" y="11971"/>
                  </a:lnTo>
                  <a:lnTo>
                    <a:pt x="13338" y="12007"/>
                  </a:lnTo>
                  <a:lnTo>
                    <a:pt x="13306" y="12029"/>
                  </a:lnTo>
                  <a:lnTo>
                    <a:pt x="13352" y="12052"/>
                  </a:lnTo>
                  <a:lnTo>
                    <a:pt x="13325" y="12088"/>
                  </a:lnTo>
                  <a:lnTo>
                    <a:pt x="13325" y="12134"/>
                  </a:lnTo>
                  <a:lnTo>
                    <a:pt x="13352" y="12158"/>
                  </a:lnTo>
                  <a:lnTo>
                    <a:pt x="13398" y="12167"/>
                  </a:lnTo>
                  <a:lnTo>
                    <a:pt x="13440" y="12204"/>
                  </a:lnTo>
                  <a:lnTo>
                    <a:pt x="13471" y="12182"/>
                  </a:lnTo>
                  <a:lnTo>
                    <a:pt x="13455" y="12134"/>
                  </a:lnTo>
                  <a:lnTo>
                    <a:pt x="13501" y="12158"/>
                  </a:lnTo>
                  <a:lnTo>
                    <a:pt x="13513" y="12204"/>
                  </a:lnTo>
                  <a:lnTo>
                    <a:pt x="13574" y="12215"/>
                  </a:lnTo>
                  <a:lnTo>
                    <a:pt x="13634" y="12242"/>
                  </a:lnTo>
                  <a:lnTo>
                    <a:pt x="13676" y="12273"/>
                  </a:lnTo>
                  <a:lnTo>
                    <a:pt x="13676" y="12299"/>
                  </a:lnTo>
                  <a:lnTo>
                    <a:pt x="13661" y="12321"/>
                  </a:lnTo>
                  <a:lnTo>
                    <a:pt x="13693" y="12342"/>
                  </a:lnTo>
                  <a:lnTo>
                    <a:pt x="13780" y="12379"/>
                  </a:lnTo>
                  <a:lnTo>
                    <a:pt x="13810" y="12402"/>
                  </a:lnTo>
                  <a:lnTo>
                    <a:pt x="13810" y="12369"/>
                  </a:lnTo>
                  <a:lnTo>
                    <a:pt x="13883" y="12369"/>
                  </a:lnTo>
                  <a:lnTo>
                    <a:pt x="13929" y="12379"/>
                  </a:lnTo>
                  <a:lnTo>
                    <a:pt x="13989" y="12390"/>
                  </a:lnTo>
                  <a:lnTo>
                    <a:pt x="14016" y="12448"/>
                  </a:lnTo>
                  <a:lnTo>
                    <a:pt x="14077" y="12448"/>
                  </a:lnTo>
                  <a:lnTo>
                    <a:pt x="14089" y="12427"/>
                  </a:lnTo>
                  <a:lnTo>
                    <a:pt x="14117" y="12507"/>
                  </a:lnTo>
                  <a:lnTo>
                    <a:pt x="14192" y="12496"/>
                  </a:lnTo>
                  <a:lnTo>
                    <a:pt x="14223" y="12484"/>
                  </a:lnTo>
                  <a:lnTo>
                    <a:pt x="14265" y="12460"/>
                  </a:lnTo>
                  <a:lnTo>
                    <a:pt x="14192" y="12390"/>
                  </a:lnTo>
                  <a:lnTo>
                    <a:pt x="14211" y="12369"/>
                  </a:lnTo>
                  <a:lnTo>
                    <a:pt x="14238" y="12369"/>
                  </a:lnTo>
                  <a:lnTo>
                    <a:pt x="14311" y="12332"/>
                  </a:lnTo>
                  <a:lnTo>
                    <a:pt x="14338" y="12285"/>
                  </a:lnTo>
                  <a:lnTo>
                    <a:pt x="14413" y="12273"/>
                  </a:lnTo>
                  <a:lnTo>
                    <a:pt x="14486" y="12309"/>
                  </a:lnTo>
                  <a:lnTo>
                    <a:pt x="14518" y="12357"/>
                  </a:lnTo>
                  <a:lnTo>
                    <a:pt x="14559" y="12369"/>
                  </a:lnTo>
                  <a:lnTo>
                    <a:pt x="14518" y="12402"/>
                  </a:lnTo>
                  <a:lnTo>
                    <a:pt x="14559" y="12474"/>
                  </a:lnTo>
                  <a:lnTo>
                    <a:pt x="14605" y="12507"/>
                  </a:lnTo>
                  <a:lnTo>
                    <a:pt x="14681" y="12577"/>
                  </a:lnTo>
                  <a:lnTo>
                    <a:pt x="14693" y="12682"/>
                  </a:lnTo>
                  <a:lnTo>
                    <a:pt x="14666" y="12719"/>
                  </a:lnTo>
                  <a:lnTo>
                    <a:pt x="14693" y="12834"/>
                  </a:lnTo>
                  <a:lnTo>
                    <a:pt x="14666" y="12904"/>
                  </a:lnTo>
                  <a:lnTo>
                    <a:pt x="14727" y="12940"/>
                  </a:lnTo>
                  <a:lnTo>
                    <a:pt x="14666" y="13009"/>
                  </a:lnTo>
                  <a:lnTo>
                    <a:pt x="14605" y="13079"/>
                  </a:lnTo>
                  <a:lnTo>
                    <a:pt x="14518" y="13090"/>
                  </a:lnTo>
                  <a:lnTo>
                    <a:pt x="14486" y="13138"/>
                  </a:lnTo>
                  <a:lnTo>
                    <a:pt x="14486" y="13206"/>
                  </a:lnTo>
                  <a:lnTo>
                    <a:pt x="14432" y="13206"/>
                  </a:lnTo>
                  <a:lnTo>
                    <a:pt x="14445" y="13253"/>
                  </a:lnTo>
                  <a:lnTo>
                    <a:pt x="14338" y="13301"/>
                  </a:lnTo>
                  <a:lnTo>
                    <a:pt x="14250" y="13323"/>
                  </a:lnTo>
                  <a:lnTo>
                    <a:pt x="14265" y="13381"/>
                  </a:lnTo>
                  <a:lnTo>
                    <a:pt x="14211" y="13465"/>
                  </a:lnTo>
                  <a:lnTo>
                    <a:pt x="14177" y="13546"/>
                  </a:lnTo>
                  <a:lnTo>
                    <a:pt x="14117" y="13555"/>
                  </a:lnTo>
                  <a:lnTo>
                    <a:pt x="14150" y="13673"/>
                  </a:lnTo>
                  <a:lnTo>
                    <a:pt x="14104" y="13709"/>
                  </a:lnTo>
                  <a:lnTo>
                    <a:pt x="14211" y="13767"/>
                  </a:lnTo>
                  <a:lnTo>
                    <a:pt x="14265" y="13709"/>
                  </a:lnTo>
                  <a:lnTo>
                    <a:pt x="14298" y="13767"/>
                  </a:lnTo>
                  <a:lnTo>
                    <a:pt x="14223" y="13859"/>
                  </a:lnTo>
                  <a:lnTo>
                    <a:pt x="14089" y="13942"/>
                  </a:lnTo>
                  <a:lnTo>
                    <a:pt x="14029" y="14034"/>
                  </a:lnTo>
                  <a:lnTo>
                    <a:pt x="14117" y="14150"/>
                  </a:lnTo>
                  <a:lnTo>
                    <a:pt x="14062" y="14209"/>
                  </a:lnTo>
                  <a:lnTo>
                    <a:pt x="14177" y="14255"/>
                  </a:lnTo>
                  <a:lnTo>
                    <a:pt x="14311" y="14339"/>
                  </a:lnTo>
                  <a:lnTo>
                    <a:pt x="14357" y="14442"/>
                  </a:lnTo>
                  <a:lnTo>
                    <a:pt x="14413" y="14500"/>
                  </a:lnTo>
                  <a:lnTo>
                    <a:pt x="14578" y="14759"/>
                  </a:lnTo>
                  <a:lnTo>
                    <a:pt x="14739" y="14991"/>
                  </a:lnTo>
                  <a:lnTo>
                    <a:pt x="14873" y="15166"/>
                  </a:lnTo>
                  <a:lnTo>
                    <a:pt x="14841" y="15199"/>
                  </a:lnTo>
                  <a:lnTo>
                    <a:pt x="14914" y="15305"/>
                  </a:lnTo>
                  <a:lnTo>
                    <a:pt x="15036" y="15389"/>
                  </a:lnTo>
                  <a:lnTo>
                    <a:pt x="15330" y="15538"/>
                  </a:lnTo>
                  <a:lnTo>
                    <a:pt x="15654" y="15665"/>
                  </a:lnTo>
                  <a:lnTo>
                    <a:pt x="15666" y="15724"/>
                  </a:lnTo>
                  <a:lnTo>
                    <a:pt x="15833" y="15797"/>
                  </a:lnTo>
                  <a:lnTo>
                    <a:pt x="15861" y="15993"/>
                  </a:lnTo>
                  <a:lnTo>
                    <a:pt x="15873" y="16216"/>
                  </a:lnTo>
                  <a:lnTo>
                    <a:pt x="15815" y="16518"/>
                  </a:lnTo>
                  <a:lnTo>
                    <a:pt x="15773" y="16810"/>
                  </a:lnTo>
                  <a:lnTo>
                    <a:pt x="15739" y="17091"/>
                  </a:lnTo>
                  <a:lnTo>
                    <a:pt x="15639" y="17266"/>
                  </a:lnTo>
                  <a:lnTo>
                    <a:pt x="15666" y="17441"/>
                  </a:lnTo>
                  <a:lnTo>
                    <a:pt x="15612" y="17568"/>
                  </a:lnTo>
                  <a:lnTo>
                    <a:pt x="15654" y="17789"/>
                  </a:lnTo>
                  <a:lnTo>
                    <a:pt x="15579" y="18012"/>
                  </a:lnTo>
                  <a:lnTo>
                    <a:pt x="15478" y="18268"/>
                  </a:lnTo>
                  <a:lnTo>
                    <a:pt x="15372" y="18522"/>
                  </a:lnTo>
                  <a:lnTo>
                    <a:pt x="15299" y="18522"/>
                  </a:lnTo>
                  <a:lnTo>
                    <a:pt x="15315" y="18712"/>
                  </a:lnTo>
                  <a:lnTo>
                    <a:pt x="15357" y="18860"/>
                  </a:lnTo>
                  <a:lnTo>
                    <a:pt x="15284" y="18977"/>
                  </a:lnTo>
                  <a:lnTo>
                    <a:pt x="15242" y="19294"/>
                  </a:lnTo>
                  <a:lnTo>
                    <a:pt x="15182" y="19539"/>
                  </a:lnTo>
                  <a:lnTo>
                    <a:pt x="15284" y="19560"/>
                  </a:lnTo>
                  <a:lnTo>
                    <a:pt x="15330" y="19352"/>
                  </a:lnTo>
                  <a:lnTo>
                    <a:pt x="15445" y="19385"/>
                  </a:lnTo>
                  <a:lnTo>
                    <a:pt x="15357" y="19761"/>
                  </a:lnTo>
                  <a:lnTo>
                    <a:pt x="15182" y="19687"/>
                  </a:lnTo>
                  <a:lnTo>
                    <a:pt x="15123" y="19994"/>
                  </a:lnTo>
                  <a:lnTo>
                    <a:pt x="14975" y="20154"/>
                  </a:lnTo>
                  <a:lnTo>
                    <a:pt x="15211" y="20212"/>
                  </a:lnTo>
                  <a:lnTo>
                    <a:pt x="15048" y="20354"/>
                  </a:lnTo>
                  <a:lnTo>
                    <a:pt x="14975" y="20540"/>
                  </a:lnTo>
                  <a:lnTo>
                    <a:pt x="15002" y="20879"/>
                  </a:lnTo>
                  <a:lnTo>
                    <a:pt x="15077" y="21007"/>
                  </a:lnTo>
                  <a:lnTo>
                    <a:pt x="15036" y="21123"/>
                  </a:lnTo>
                  <a:lnTo>
                    <a:pt x="15077" y="21262"/>
                  </a:lnTo>
                  <a:lnTo>
                    <a:pt x="15284" y="21379"/>
                  </a:lnTo>
                  <a:lnTo>
                    <a:pt x="15478" y="21531"/>
                  </a:lnTo>
                  <a:lnTo>
                    <a:pt x="15654" y="21600"/>
                  </a:lnTo>
                  <a:lnTo>
                    <a:pt x="15727" y="21590"/>
                  </a:lnTo>
                  <a:lnTo>
                    <a:pt x="15739" y="21394"/>
                  </a:lnTo>
                  <a:lnTo>
                    <a:pt x="15888" y="21319"/>
                  </a:lnTo>
                  <a:lnTo>
                    <a:pt x="15980" y="21262"/>
                  </a:lnTo>
                  <a:lnTo>
                    <a:pt x="16109" y="21262"/>
                  </a:lnTo>
                  <a:lnTo>
                    <a:pt x="16182" y="21277"/>
                  </a:lnTo>
                  <a:lnTo>
                    <a:pt x="16082" y="21159"/>
                  </a:lnTo>
                  <a:lnTo>
                    <a:pt x="16021" y="20948"/>
                  </a:lnTo>
                  <a:lnTo>
                    <a:pt x="16095" y="20854"/>
                  </a:lnTo>
                  <a:lnTo>
                    <a:pt x="16243" y="20773"/>
                  </a:lnTo>
                  <a:lnTo>
                    <a:pt x="16349" y="20540"/>
                  </a:lnTo>
                  <a:lnTo>
                    <a:pt x="16537" y="20435"/>
                  </a:lnTo>
                  <a:lnTo>
                    <a:pt x="16583" y="20260"/>
                  </a:lnTo>
                  <a:lnTo>
                    <a:pt x="16437" y="20227"/>
                  </a:lnTo>
                  <a:lnTo>
                    <a:pt x="16276" y="20085"/>
                  </a:lnTo>
                  <a:lnTo>
                    <a:pt x="16316" y="19958"/>
                  </a:lnTo>
                  <a:lnTo>
                    <a:pt x="16450" y="19862"/>
                  </a:lnTo>
                  <a:lnTo>
                    <a:pt x="16598" y="19862"/>
                  </a:lnTo>
                  <a:lnTo>
                    <a:pt x="16644" y="19761"/>
                  </a:lnTo>
                  <a:lnTo>
                    <a:pt x="16671" y="19586"/>
                  </a:lnTo>
                  <a:lnTo>
                    <a:pt x="16792" y="19481"/>
                  </a:lnTo>
                  <a:lnTo>
                    <a:pt x="16938" y="19421"/>
                  </a:lnTo>
                  <a:lnTo>
                    <a:pt x="16892" y="19327"/>
                  </a:lnTo>
                  <a:lnTo>
                    <a:pt x="16805" y="19385"/>
                  </a:lnTo>
                  <a:lnTo>
                    <a:pt x="16700" y="19339"/>
                  </a:lnTo>
                  <a:lnTo>
                    <a:pt x="16671" y="19164"/>
                  </a:lnTo>
                  <a:lnTo>
                    <a:pt x="16732" y="19119"/>
                  </a:lnTo>
                  <a:lnTo>
                    <a:pt x="16892" y="19189"/>
                  </a:lnTo>
                  <a:lnTo>
                    <a:pt x="17055" y="19164"/>
                  </a:lnTo>
                  <a:lnTo>
                    <a:pt x="17160" y="19104"/>
                  </a:lnTo>
                  <a:lnTo>
                    <a:pt x="17128" y="19014"/>
                  </a:lnTo>
                  <a:lnTo>
                    <a:pt x="17160" y="18896"/>
                  </a:lnTo>
                  <a:lnTo>
                    <a:pt x="17128" y="18791"/>
                  </a:lnTo>
                  <a:lnTo>
                    <a:pt x="17308" y="18814"/>
                  </a:lnTo>
                  <a:lnTo>
                    <a:pt x="17630" y="18781"/>
                  </a:lnTo>
                  <a:lnTo>
                    <a:pt x="17866" y="18685"/>
                  </a:lnTo>
                  <a:lnTo>
                    <a:pt x="18026" y="18489"/>
                  </a:lnTo>
                  <a:lnTo>
                    <a:pt x="18026" y="18405"/>
                  </a:lnTo>
                  <a:lnTo>
                    <a:pt x="17926" y="18337"/>
                  </a:lnTo>
                  <a:lnTo>
                    <a:pt x="17953" y="18231"/>
                  </a:lnTo>
                  <a:lnTo>
                    <a:pt x="17751" y="18093"/>
                  </a:lnTo>
                  <a:lnTo>
                    <a:pt x="17765" y="18012"/>
                  </a:lnTo>
                  <a:lnTo>
                    <a:pt x="17851" y="18103"/>
                  </a:lnTo>
                  <a:lnTo>
                    <a:pt x="17972" y="18093"/>
                  </a:lnTo>
                  <a:lnTo>
                    <a:pt x="18118" y="18162"/>
                  </a:lnTo>
                  <a:lnTo>
                    <a:pt x="18206" y="18150"/>
                  </a:lnTo>
                  <a:lnTo>
                    <a:pt x="18323" y="18172"/>
                  </a:lnTo>
                  <a:lnTo>
                    <a:pt x="18503" y="18093"/>
                  </a:lnTo>
                  <a:lnTo>
                    <a:pt x="18576" y="17997"/>
                  </a:lnTo>
                  <a:lnTo>
                    <a:pt x="18678" y="17906"/>
                  </a:lnTo>
                  <a:lnTo>
                    <a:pt x="18751" y="17764"/>
                  </a:lnTo>
                  <a:lnTo>
                    <a:pt x="18870" y="17695"/>
                  </a:lnTo>
                  <a:lnTo>
                    <a:pt x="19004" y="17578"/>
                  </a:lnTo>
                  <a:lnTo>
                    <a:pt x="19194" y="17312"/>
                  </a:lnTo>
                  <a:lnTo>
                    <a:pt x="19300" y="17239"/>
                  </a:lnTo>
                  <a:lnTo>
                    <a:pt x="19340" y="17160"/>
                  </a:lnTo>
                  <a:lnTo>
                    <a:pt x="19374" y="17022"/>
                  </a:lnTo>
                  <a:lnTo>
                    <a:pt x="19340" y="16937"/>
                  </a:lnTo>
                  <a:lnTo>
                    <a:pt x="19374" y="16832"/>
                  </a:lnTo>
                  <a:lnTo>
                    <a:pt x="19503" y="16693"/>
                  </a:lnTo>
                  <a:lnTo>
                    <a:pt x="19695" y="16587"/>
                  </a:lnTo>
                  <a:lnTo>
                    <a:pt x="19871" y="16540"/>
                  </a:lnTo>
                  <a:lnTo>
                    <a:pt x="19992" y="16482"/>
                  </a:lnTo>
                  <a:lnTo>
                    <a:pt x="20240" y="16424"/>
                  </a:lnTo>
                  <a:lnTo>
                    <a:pt x="20420" y="16424"/>
                  </a:lnTo>
                  <a:lnTo>
                    <a:pt x="20462" y="16343"/>
                  </a:lnTo>
                  <a:lnTo>
                    <a:pt x="20595" y="16285"/>
                  </a:lnTo>
                  <a:lnTo>
                    <a:pt x="20608" y="16147"/>
                  </a:lnTo>
                  <a:lnTo>
                    <a:pt x="20775" y="15972"/>
                  </a:lnTo>
                  <a:lnTo>
                    <a:pt x="20802" y="15782"/>
                  </a:lnTo>
                  <a:lnTo>
                    <a:pt x="20863" y="15739"/>
                  </a:lnTo>
                  <a:lnTo>
                    <a:pt x="20877" y="15643"/>
                  </a:lnTo>
                  <a:lnTo>
                    <a:pt x="20923" y="15447"/>
                  </a:lnTo>
                  <a:lnTo>
                    <a:pt x="20905" y="15199"/>
                  </a:lnTo>
                  <a:lnTo>
                    <a:pt x="20950" y="15097"/>
                  </a:lnTo>
                  <a:lnTo>
                    <a:pt x="20996" y="15097"/>
                  </a:lnTo>
                  <a:lnTo>
                    <a:pt x="21111" y="14991"/>
                  </a:lnTo>
                  <a:lnTo>
                    <a:pt x="21218" y="14838"/>
                  </a:lnTo>
                  <a:lnTo>
                    <a:pt x="21452" y="14663"/>
                  </a:lnTo>
                  <a:lnTo>
                    <a:pt x="21527" y="14572"/>
                  </a:lnTo>
                  <a:lnTo>
                    <a:pt x="21600" y="14361"/>
                  </a:lnTo>
                  <a:lnTo>
                    <a:pt x="21569" y="14282"/>
                  </a:lnTo>
                  <a:lnTo>
                    <a:pt x="21512" y="14128"/>
                  </a:lnTo>
                  <a:lnTo>
                    <a:pt x="21452" y="14080"/>
                  </a:lnTo>
                  <a:lnTo>
                    <a:pt x="21318" y="14080"/>
                  </a:lnTo>
                  <a:lnTo>
                    <a:pt x="21184" y="14034"/>
                  </a:lnTo>
                  <a:lnTo>
                    <a:pt x="20978" y="13895"/>
                  </a:lnTo>
                  <a:lnTo>
                    <a:pt x="20744" y="13790"/>
                  </a:lnTo>
                  <a:lnTo>
                    <a:pt x="20508" y="13800"/>
                  </a:lnTo>
                  <a:lnTo>
                    <a:pt x="20184" y="13730"/>
                  </a:lnTo>
                  <a:lnTo>
                    <a:pt x="20004" y="13767"/>
                  </a:lnTo>
                  <a:lnTo>
                    <a:pt x="20019" y="13697"/>
                  </a:lnTo>
                  <a:lnTo>
                    <a:pt x="19946" y="13625"/>
                  </a:lnTo>
                  <a:lnTo>
                    <a:pt x="19683" y="13546"/>
                  </a:lnTo>
                  <a:lnTo>
                    <a:pt x="19474" y="13498"/>
                  </a:lnTo>
                  <a:lnTo>
                    <a:pt x="19355" y="13582"/>
                  </a:lnTo>
                  <a:lnTo>
                    <a:pt x="19340" y="13450"/>
                  </a:lnTo>
                  <a:lnTo>
                    <a:pt x="19060" y="13440"/>
                  </a:lnTo>
                  <a:lnTo>
                    <a:pt x="19004" y="13392"/>
                  </a:lnTo>
                  <a:lnTo>
                    <a:pt x="19133" y="13290"/>
                  </a:lnTo>
                  <a:lnTo>
                    <a:pt x="19119" y="13206"/>
                  </a:lnTo>
                  <a:lnTo>
                    <a:pt x="19046" y="13184"/>
                  </a:lnTo>
                  <a:lnTo>
                    <a:pt x="18945" y="12963"/>
                  </a:lnTo>
                  <a:lnTo>
                    <a:pt x="18912" y="12894"/>
                  </a:lnTo>
                  <a:lnTo>
                    <a:pt x="18858" y="12904"/>
                  </a:lnTo>
                  <a:lnTo>
                    <a:pt x="18824" y="12846"/>
                  </a:lnTo>
                  <a:lnTo>
                    <a:pt x="18663" y="12740"/>
                  </a:lnTo>
                  <a:lnTo>
                    <a:pt x="18530" y="12707"/>
                  </a:lnTo>
                  <a:lnTo>
                    <a:pt x="18488" y="12692"/>
                  </a:lnTo>
                  <a:lnTo>
                    <a:pt x="18308" y="12659"/>
                  </a:lnTo>
                  <a:lnTo>
                    <a:pt x="18175" y="12671"/>
                  </a:lnTo>
                  <a:lnTo>
                    <a:pt x="18160" y="12692"/>
                  </a:lnTo>
                  <a:lnTo>
                    <a:pt x="17972" y="12671"/>
                  </a:lnTo>
                  <a:lnTo>
                    <a:pt x="17899" y="12623"/>
                  </a:lnTo>
                  <a:lnTo>
                    <a:pt x="17805" y="12554"/>
                  </a:lnTo>
                  <a:lnTo>
                    <a:pt x="17751" y="12554"/>
                  </a:lnTo>
                  <a:lnTo>
                    <a:pt x="17751" y="12496"/>
                  </a:lnTo>
                  <a:lnTo>
                    <a:pt x="17644" y="12402"/>
                  </a:lnTo>
                  <a:lnTo>
                    <a:pt x="17544" y="12357"/>
                  </a:lnTo>
                  <a:lnTo>
                    <a:pt x="17483" y="12332"/>
                  </a:lnTo>
                  <a:lnTo>
                    <a:pt x="17396" y="12332"/>
                  </a:lnTo>
                  <a:lnTo>
                    <a:pt x="17362" y="12227"/>
                  </a:lnTo>
                  <a:lnTo>
                    <a:pt x="17247" y="12167"/>
                  </a:lnTo>
                  <a:lnTo>
                    <a:pt x="17114" y="12158"/>
                  </a:lnTo>
                  <a:lnTo>
                    <a:pt x="17055" y="12098"/>
                  </a:lnTo>
                  <a:lnTo>
                    <a:pt x="17201" y="12052"/>
                  </a:lnTo>
                  <a:lnTo>
                    <a:pt x="17013" y="12067"/>
                  </a:lnTo>
                  <a:lnTo>
                    <a:pt x="16805" y="12067"/>
                  </a:lnTo>
                  <a:lnTo>
                    <a:pt x="16805" y="12098"/>
                  </a:lnTo>
                  <a:lnTo>
                    <a:pt x="16717" y="12134"/>
                  </a:lnTo>
                  <a:lnTo>
                    <a:pt x="16583" y="12125"/>
                  </a:lnTo>
                  <a:lnTo>
                    <a:pt x="16496" y="12067"/>
                  </a:lnTo>
                  <a:lnTo>
                    <a:pt x="16316" y="12077"/>
                  </a:lnTo>
                  <a:lnTo>
                    <a:pt x="16170" y="12077"/>
                  </a:lnTo>
                  <a:lnTo>
                    <a:pt x="16170" y="12029"/>
                  </a:lnTo>
                  <a:lnTo>
                    <a:pt x="16067" y="11961"/>
                  </a:lnTo>
                  <a:lnTo>
                    <a:pt x="15948" y="11961"/>
                  </a:lnTo>
                  <a:lnTo>
                    <a:pt x="15888" y="11865"/>
                  </a:lnTo>
                  <a:lnTo>
                    <a:pt x="15833" y="11913"/>
                  </a:lnTo>
                  <a:lnTo>
                    <a:pt x="15861" y="11971"/>
                  </a:lnTo>
                  <a:lnTo>
                    <a:pt x="15654" y="12029"/>
                  </a:lnTo>
                  <a:lnTo>
                    <a:pt x="15666" y="12125"/>
                  </a:lnTo>
                  <a:lnTo>
                    <a:pt x="15712" y="12167"/>
                  </a:lnTo>
                  <a:lnTo>
                    <a:pt x="15685" y="12263"/>
                  </a:lnTo>
                  <a:lnTo>
                    <a:pt x="15612" y="12273"/>
                  </a:lnTo>
                  <a:lnTo>
                    <a:pt x="15551" y="12167"/>
                  </a:lnTo>
                  <a:lnTo>
                    <a:pt x="15625" y="12088"/>
                  </a:lnTo>
                  <a:lnTo>
                    <a:pt x="15625" y="12029"/>
                  </a:lnTo>
                  <a:lnTo>
                    <a:pt x="15566" y="11971"/>
                  </a:lnTo>
                  <a:lnTo>
                    <a:pt x="15666" y="11950"/>
                  </a:lnTo>
                  <a:lnTo>
                    <a:pt x="15666" y="11923"/>
                  </a:lnTo>
                  <a:lnTo>
                    <a:pt x="15700" y="11877"/>
                  </a:lnTo>
                  <a:lnTo>
                    <a:pt x="15654" y="11844"/>
                  </a:lnTo>
                  <a:lnTo>
                    <a:pt x="15593" y="11832"/>
                  </a:lnTo>
                  <a:lnTo>
                    <a:pt x="15518" y="11902"/>
                  </a:lnTo>
                  <a:lnTo>
                    <a:pt x="15464" y="11923"/>
                  </a:lnTo>
                  <a:lnTo>
                    <a:pt x="15330" y="11992"/>
                  </a:lnTo>
                  <a:lnTo>
                    <a:pt x="15211" y="11983"/>
                  </a:lnTo>
                  <a:lnTo>
                    <a:pt x="15196" y="12007"/>
                  </a:lnTo>
                  <a:lnTo>
                    <a:pt x="15094" y="12007"/>
                  </a:lnTo>
                  <a:lnTo>
                    <a:pt x="15002" y="12067"/>
                  </a:lnTo>
                  <a:lnTo>
                    <a:pt x="14975" y="12182"/>
                  </a:lnTo>
                  <a:lnTo>
                    <a:pt x="14960" y="12215"/>
                  </a:lnTo>
                  <a:lnTo>
                    <a:pt x="14902" y="12242"/>
                  </a:lnTo>
                  <a:lnTo>
                    <a:pt x="14781" y="12321"/>
                  </a:lnTo>
                  <a:lnTo>
                    <a:pt x="14693" y="12321"/>
                  </a:lnTo>
                  <a:lnTo>
                    <a:pt x="14635" y="12285"/>
                  </a:lnTo>
                  <a:lnTo>
                    <a:pt x="14578" y="12252"/>
                  </a:lnTo>
                  <a:lnTo>
                    <a:pt x="14505" y="12227"/>
                  </a:lnTo>
                  <a:lnTo>
                    <a:pt x="14413" y="12215"/>
                  </a:lnTo>
                  <a:lnTo>
                    <a:pt x="14432" y="12204"/>
                  </a:lnTo>
                  <a:lnTo>
                    <a:pt x="14338" y="12204"/>
                  </a:lnTo>
                  <a:lnTo>
                    <a:pt x="14284" y="12242"/>
                  </a:lnTo>
                  <a:lnTo>
                    <a:pt x="14177" y="12263"/>
                  </a:lnTo>
                  <a:lnTo>
                    <a:pt x="14117" y="12299"/>
                  </a:lnTo>
                  <a:lnTo>
                    <a:pt x="14029" y="12309"/>
                  </a:lnTo>
                  <a:lnTo>
                    <a:pt x="13989" y="12273"/>
                  </a:lnTo>
                  <a:lnTo>
                    <a:pt x="13970" y="12285"/>
                  </a:lnTo>
                  <a:lnTo>
                    <a:pt x="13914" y="12273"/>
                  </a:lnTo>
                  <a:lnTo>
                    <a:pt x="13914" y="12252"/>
                  </a:lnTo>
                  <a:lnTo>
                    <a:pt x="13856" y="12204"/>
                  </a:lnTo>
                  <a:lnTo>
                    <a:pt x="13780" y="12146"/>
                  </a:lnTo>
                  <a:lnTo>
                    <a:pt x="13722" y="12098"/>
                  </a:lnTo>
                  <a:lnTo>
                    <a:pt x="13676" y="12029"/>
                  </a:lnTo>
                  <a:lnTo>
                    <a:pt x="13647" y="12007"/>
                  </a:lnTo>
                  <a:lnTo>
                    <a:pt x="13647" y="11971"/>
                  </a:lnTo>
                  <a:lnTo>
                    <a:pt x="13676" y="11935"/>
                  </a:lnTo>
                  <a:lnTo>
                    <a:pt x="13661" y="11902"/>
                  </a:lnTo>
                  <a:lnTo>
                    <a:pt x="13676" y="11855"/>
                  </a:lnTo>
                  <a:lnTo>
                    <a:pt x="13707" y="11832"/>
                  </a:lnTo>
                  <a:lnTo>
                    <a:pt x="13707" y="11775"/>
                  </a:lnTo>
                  <a:lnTo>
                    <a:pt x="13693" y="11750"/>
                  </a:lnTo>
                  <a:lnTo>
                    <a:pt x="13693" y="11690"/>
                  </a:lnTo>
                  <a:lnTo>
                    <a:pt x="13707" y="11633"/>
                  </a:lnTo>
                  <a:lnTo>
                    <a:pt x="13749" y="11585"/>
                  </a:lnTo>
                  <a:lnTo>
                    <a:pt x="13734" y="11542"/>
                  </a:lnTo>
                  <a:lnTo>
                    <a:pt x="13734" y="11515"/>
                  </a:lnTo>
                  <a:lnTo>
                    <a:pt x="13749" y="11494"/>
                  </a:lnTo>
                  <a:lnTo>
                    <a:pt x="13722" y="11458"/>
                  </a:lnTo>
                  <a:lnTo>
                    <a:pt x="13661" y="11446"/>
                  </a:lnTo>
                  <a:lnTo>
                    <a:pt x="13601" y="11410"/>
                  </a:lnTo>
                  <a:lnTo>
                    <a:pt x="13559" y="11388"/>
                  </a:lnTo>
                  <a:lnTo>
                    <a:pt x="13528" y="11388"/>
                  </a:lnTo>
                  <a:lnTo>
                    <a:pt x="13455" y="11367"/>
                  </a:lnTo>
                  <a:lnTo>
                    <a:pt x="13425" y="11377"/>
                  </a:lnTo>
                  <a:lnTo>
                    <a:pt x="13379" y="11377"/>
                  </a:lnTo>
                  <a:lnTo>
                    <a:pt x="13352" y="11377"/>
                  </a:lnTo>
                  <a:lnTo>
                    <a:pt x="13292" y="11367"/>
                  </a:lnTo>
                  <a:lnTo>
                    <a:pt x="13279" y="11377"/>
                  </a:lnTo>
                  <a:lnTo>
                    <a:pt x="13219" y="11400"/>
                  </a:lnTo>
                  <a:lnTo>
                    <a:pt x="13145" y="11400"/>
                  </a:lnTo>
                  <a:lnTo>
                    <a:pt x="13070" y="11388"/>
                  </a:lnTo>
                  <a:lnTo>
                    <a:pt x="13043" y="11388"/>
                  </a:lnTo>
                  <a:lnTo>
                    <a:pt x="13029" y="11388"/>
                  </a:lnTo>
                  <a:lnTo>
                    <a:pt x="12983" y="11388"/>
                  </a:lnTo>
                  <a:lnTo>
                    <a:pt x="12955" y="11410"/>
                  </a:lnTo>
                  <a:lnTo>
                    <a:pt x="12937" y="11400"/>
                  </a:lnTo>
                  <a:lnTo>
                    <a:pt x="12882" y="11388"/>
                  </a:lnTo>
                  <a:lnTo>
                    <a:pt x="12882" y="11400"/>
                  </a:lnTo>
                  <a:lnTo>
                    <a:pt x="12822" y="11377"/>
                  </a:lnTo>
                  <a:lnTo>
                    <a:pt x="12849" y="11331"/>
                  </a:lnTo>
                  <a:lnTo>
                    <a:pt x="12882" y="11331"/>
                  </a:lnTo>
                  <a:lnTo>
                    <a:pt x="12909" y="11294"/>
                  </a:lnTo>
                  <a:lnTo>
                    <a:pt x="12937" y="11225"/>
                  </a:lnTo>
                  <a:lnTo>
                    <a:pt x="12924" y="11213"/>
                  </a:lnTo>
                  <a:lnTo>
                    <a:pt x="12937" y="11166"/>
                  </a:lnTo>
                  <a:lnTo>
                    <a:pt x="12924" y="11144"/>
                  </a:lnTo>
                  <a:lnTo>
                    <a:pt x="12955" y="11086"/>
                  </a:lnTo>
                  <a:lnTo>
                    <a:pt x="12955" y="11050"/>
                  </a:lnTo>
                  <a:lnTo>
                    <a:pt x="12924" y="11050"/>
                  </a:lnTo>
                  <a:lnTo>
                    <a:pt x="12924" y="11038"/>
                  </a:lnTo>
                  <a:lnTo>
                    <a:pt x="12955" y="11027"/>
                  </a:lnTo>
                  <a:lnTo>
                    <a:pt x="12997" y="11060"/>
                  </a:lnTo>
                  <a:lnTo>
                    <a:pt x="13043" y="10958"/>
                  </a:lnTo>
                  <a:lnTo>
                    <a:pt x="13058" y="10900"/>
                  </a:lnTo>
                  <a:lnTo>
                    <a:pt x="13029" y="10875"/>
                  </a:lnTo>
                  <a:lnTo>
                    <a:pt x="13070" y="10794"/>
                  </a:lnTo>
                  <a:lnTo>
                    <a:pt x="13158" y="10710"/>
                  </a:lnTo>
                  <a:lnTo>
                    <a:pt x="13158" y="10652"/>
                  </a:lnTo>
                  <a:lnTo>
                    <a:pt x="13131" y="10619"/>
                  </a:lnTo>
                  <a:lnTo>
                    <a:pt x="13029" y="10631"/>
                  </a:lnTo>
                  <a:lnTo>
                    <a:pt x="12882" y="10631"/>
                  </a:lnTo>
                  <a:lnTo>
                    <a:pt x="12715" y="10667"/>
                  </a:lnTo>
                  <a:lnTo>
                    <a:pt x="12600" y="10700"/>
                  </a:lnTo>
                  <a:lnTo>
                    <a:pt x="12569" y="10736"/>
                  </a:lnTo>
                  <a:lnTo>
                    <a:pt x="12554" y="10852"/>
                  </a:lnTo>
                  <a:lnTo>
                    <a:pt x="12527" y="10933"/>
                  </a:lnTo>
                  <a:lnTo>
                    <a:pt x="12421" y="10981"/>
                  </a:lnTo>
                  <a:lnTo>
                    <a:pt x="12320" y="11002"/>
                  </a:lnTo>
                  <a:lnTo>
                    <a:pt x="12199" y="11027"/>
                  </a:lnTo>
                  <a:lnTo>
                    <a:pt x="12070" y="11038"/>
                  </a:lnTo>
                  <a:lnTo>
                    <a:pt x="11936" y="11086"/>
                  </a:lnTo>
                  <a:lnTo>
                    <a:pt x="11863" y="11027"/>
                  </a:lnTo>
                  <a:lnTo>
                    <a:pt x="11683" y="10991"/>
                  </a:lnTo>
                  <a:lnTo>
                    <a:pt x="11627" y="10921"/>
                  </a:lnTo>
                  <a:lnTo>
                    <a:pt x="11596" y="10852"/>
                  </a:lnTo>
                  <a:lnTo>
                    <a:pt x="11481" y="10746"/>
                  </a:lnTo>
                  <a:lnTo>
                    <a:pt x="11447" y="10641"/>
                  </a:lnTo>
                  <a:lnTo>
                    <a:pt x="11406" y="10573"/>
                  </a:lnTo>
                  <a:lnTo>
                    <a:pt x="11374" y="10504"/>
                  </a:lnTo>
                  <a:lnTo>
                    <a:pt x="11389" y="10434"/>
                  </a:lnTo>
                  <a:lnTo>
                    <a:pt x="11406" y="10245"/>
                  </a:lnTo>
                  <a:lnTo>
                    <a:pt x="11435" y="10142"/>
                  </a:lnTo>
                  <a:lnTo>
                    <a:pt x="11493" y="10025"/>
                  </a:lnTo>
                  <a:lnTo>
                    <a:pt x="11462" y="9979"/>
                  </a:lnTo>
                  <a:lnTo>
                    <a:pt x="11447" y="9910"/>
                  </a:lnTo>
                  <a:lnTo>
                    <a:pt x="11447" y="9804"/>
                  </a:lnTo>
                  <a:lnTo>
                    <a:pt x="11493" y="9745"/>
                  </a:lnTo>
                  <a:lnTo>
                    <a:pt x="11581" y="9675"/>
                  </a:lnTo>
                  <a:lnTo>
                    <a:pt x="11744" y="9603"/>
                  </a:lnTo>
                  <a:lnTo>
                    <a:pt x="11890" y="9502"/>
                  </a:lnTo>
                  <a:lnTo>
                    <a:pt x="12024" y="9464"/>
                  </a:lnTo>
                  <a:lnTo>
                    <a:pt x="12126" y="9454"/>
                  </a:lnTo>
                  <a:lnTo>
                    <a:pt x="12245" y="9487"/>
                  </a:lnTo>
                  <a:lnTo>
                    <a:pt x="12379" y="9475"/>
                  </a:lnTo>
                  <a:lnTo>
                    <a:pt x="12513" y="9545"/>
                  </a:lnTo>
                  <a:lnTo>
                    <a:pt x="12627" y="9560"/>
                  </a:lnTo>
                  <a:lnTo>
                    <a:pt x="12688" y="9523"/>
                  </a:lnTo>
                  <a:lnTo>
                    <a:pt x="12749" y="9545"/>
                  </a:lnTo>
                  <a:lnTo>
                    <a:pt x="12776" y="9533"/>
                  </a:lnTo>
                  <a:lnTo>
                    <a:pt x="12734" y="9502"/>
                  </a:lnTo>
                  <a:lnTo>
                    <a:pt x="12749" y="9442"/>
                  </a:lnTo>
                  <a:lnTo>
                    <a:pt x="12715" y="9396"/>
                  </a:lnTo>
                  <a:lnTo>
                    <a:pt x="12776" y="9385"/>
                  </a:lnTo>
                  <a:lnTo>
                    <a:pt x="12909" y="9370"/>
                  </a:lnTo>
                  <a:lnTo>
                    <a:pt x="13043" y="9385"/>
                  </a:lnTo>
                  <a:lnTo>
                    <a:pt x="13233" y="9370"/>
                  </a:lnTo>
                  <a:lnTo>
                    <a:pt x="13338" y="9406"/>
                  </a:lnTo>
                  <a:lnTo>
                    <a:pt x="13413" y="9475"/>
                  </a:lnTo>
                  <a:lnTo>
                    <a:pt x="13440" y="9475"/>
                  </a:lnTo>
                  <a:lnTo>
                    <a:pt x="13601" y="9406"/>
                  </a:lnTo>
                  <a:lnTo>
                    <a:pt x="13661" y="9428"/>
                  </a:lnTo>
                  <a:lnTo>
                    <a:pt x="13795" y="9560"/>
                  </a:lnTo>
                  <a:lnTo>
                    <a:pt x="13841" y="9639"/>
                  </a:lnTo>
                  <a:lnTo>
                    <a:pt x="13810" y="9735"/>
                  </a:lnTo>
                  <a:lnTo>
                    <a:pt x="13822" y="9792"/>
                  </a:lnTo>
                  <a:lnTo>
                    <a:pt x="13895" y="9895"/>
                  </a:lnTo>
                  <a:lnTo>
                    <a:pt x="13989" y="10025"/>
                  </a:lnTo>
                  <a:lnTo>
                    <a:pt x="14044" y="10048"/>
                  </a:lnTo>
                  <a:lnTo>
                    <a:pt x="14077" y="10118"/>
                  </a:lnTo>
                  <a:lnTo>
                    <a:pt x="14150" y="10127"/>
                  </a:lnTo>
                  <a:lnTo>
                    <a:pt x="14211" y="10118"/>
                  </a:lnTo>
                  <a:lnTo>
                    <a:pt x="14238" y="10025"/>
                  </a:lnTo>
                  <a:lnTo>
                    <a:pt x="14250" y="9979"/>
                  </a:lnTo>
                  <a:lnTo>
                    <a:pt x="14250" y="9873"/>
                  </a:lnTo>
                  <a:lnTo>
                    <a:pt x="14177" y="9708"/>
                  </a:lnTo>
                  <a:lnTo>
                    <a:pt x="14177" y="9650"/>
                  </a:lnTo>
                  <a:lnTo>
                    <a:pt x="14104" y="9545"/>
                  </a:lnTo>
                  <a:lnTo>
                    <a:pt x="14062" y="9418"/>
                  </a:lnTo>
                  <a:lnTo>
                    <a:pt x="14029" y="9312"/>
                  </a:lnTo>
                  <a:lnTo>
                    <a:pt x="14044" y="9210"/>
                  </a:lnTo>
                  <a:lnTo>
                    <a:pt x="14117" y="9126"/>
                  </a:lnTo>
                  <a:lnTo>
                    <a:pt x="14223" y="9056"/>
                  </a:lnTo>
                  <a:lnTo>
                    <a:pt x="14399" y="8951"/>
                  </a:lnTo>
                  <a:lnTo>
                    <a:pt x="14413" y="8903"/>
                  </a:lnTo>
                  <a:lnTo>
                    <a:pt x="14505" y="8845"/>
                  </a:lnTo>
                  <a:lnTo>
                    <a:pt x="14578" y="8835"/>
                  </a:lnTo>
                  <a:lnTo>
                    <a:pt x="14681" y="8743"/>
                  </a:lnTo>
                  <a:lnTo>
                    <a:pt x="14856" y="8696"/>
                  </a:lnTo>
                  <a:lnTo>
                    <a:pt x="14960" y="8579"/>
                  </a:lnTo>
                  <a:lnTo>
                    <a:pt x="14929" y="8426"/>
                  </a:lnTo>
                  <a:lnTo>
                    <a:pt x="14914" y="8368"/>
                  </a:lnTo>
                  <a:lnTo>
                    <a:pt x="14873" y="8356"/>
                  </a:lnTo>
                  <a:lnTo>
                    <a:pt x="14873" y="8205"/>
                  </a:lnTo>
                  <a:lnTo>
                    <a:pt x="14754" y="8160"/>
                  </a:lnTo>
                  <a:lnTo>
                    <a:pt x="14856" y="8181"/>
                  </a:lnTo>
                  <a:lnTo>
                    <a:pt x="14827" y="8076"/>
                  </a:lnTo>
                  <a:lnTo>
                    <a:pt x="14856" y="8007"/>
                  </a:lnTo>
                  <a:lnTo>
                    <a:pt x="14873" y="8145"/>
                  </a:lnTo>
                  <a:lnTo>
                    <a:pt x="14960" y="8205"/>
                  </a:lnTo>
                  <a:lnTo>
                    <a:pt x="14902" y="8310"/>
                  </a:lnTo>
                  <a:lnTo>
                    <a:pt x="14914" y="8320"/>
                  </a:lnTo>
                  <a:lnTo>
                    <a:pt x="15021" y="8193"/>
                  </a:lnTo>
                  <a:lnTo>
                    <a:pt x="15063" y="8124"/>
                  </a:lnTo>
                  <a:lnTo>
                    <a:pt x="15063" y="8066"/>
                  </a:lnTo>
                  <a:lnTo>
                    <a:pt x="15021" y="8045"/>
                  </a:lnTo>
                  <a:lnTo>
                    <a:pt x="14990" y="7949"/>
                  </a:lnTo>
                  <a:lnTo>
                    <a:pt x="15048" y="7997"/>
                  </a:lnTo>
                  <a:lnTo>
                    <a:pt x="15077" y="7997"/>
                  </a:lnTo>
                  <a:lnTo>
                    <a:pt x="15094" y="8045"/>
                  </a:lnTo>
                  <a:lnTo>
                    <a:pt x="15211" y="7912"/>
                  </a:lnTo>
                  <a:lnTo>
                    <a:pt x="15242" y="7795"/>
                  </a:lnTo>
                  <a:lnTo>
                    <a:pt x="15196" y="7785"/>
                  </a:lnTo>
                  <a:lnTo>
                    <a:pt x="15242" y="7738"/>
                  </a:lnTo>
                  <a:lnTo>
                    <a:pt x="15242" y="7764"/>
                  </a:lnTo>
                  <a:lnTo>
                    <a:pt x="15345" y="7764"/>
                  </a:lnTo>
                  <a:lnTo>
                    <a:pt x="15566" y="7716"/>
                  </a:lnTo>
                  <a:lnTo>
                    <a:pt x="15518" y="7680"/>
                  </a:lnTo>
                  <a:lnTo>
                    <a:pt x="15284" y="7716"/>
                  </a:lnTo>
                  <a:lnTo>
                    <a:pt x="15418" y="7658"/>
                  </a:lnTo>
                  <a:lnTo>
                    <a:pt x="15506" y="7658"/>
                  </a:lnTo>
                  <a:lnTo>
                    <a:pt x="15579" y="7647"/>
                  </a:lnTo>
                  <a:lnTo>
                    <a:pt x="15700" y="7610"/>
                  </a:lnTo>
                  <a:lnTo>
                    <a:pt x="15788" y="7620"/>
                  </a:lnTo>
                  <a:lnTo>
                    <a:pt x="15888" y="7589"/>
                  </a:lnTo>
                  <a:lnTo>
                    <a:pt x="15907" y="7541"/>
                  </a:lnTo>
                  <a:lnTo>
                    <a:pt x="15861" y="7505"/>
                  </a:lnTo>
                  <a:lnTo>
                    <a:pt x="15873" y="7563"/>
                  </a:lnTo>
                  <a:lnTo>
                    <a:pt x="15800" y="7563"/>
                  </a:lnTo>
                  <a:lnTo>
                    <a:pt x="15758" y="7472"/>
                  </a:lnTo>
                  <a:lnTo>
                    <a:pt x="15758" y="7378"/>
                  </a:lnTo>
                  <a:lnTo>
                    <a:pt x="15773" y="7355"/>
                  </a:lnTo>
                  <a:lnTo>
                    <a:pt x="15861" y="7239"/>
                  </a:lnTo>
                  <a:lnTo>
                    <a:pt x="16036" y="7180"/>
                  </a:lnTo>
                  <a:lnTo>
                    <a:pt x="16201" y="7122"/>
                  </a:lnTo>
                  <a:lnTo>
                    <a:pt x="16376" y="7038"/>
                  </a:lnTo>
                  <a:lnTo>
                    <a:pt x="16349" y="6980"/>
                  </a:lnTo>
                  <a:lnTo>
                    <a:pt x="16525" y="6958"/>
                  </a:lnTo>
                  <a:lnTo>
                    <a:pt x="16792" y="6947"/>
                  </a:lnTo>
                  <a:lnTo>
                    <a:pt x="16510" y="7097"/>
                  </a:lnTo>
                  <a:lnTo>
                    <a:pt x="16510" y="7249"/>
                  </a:lnTo>
                  <a:lnTo>
                    <a:pt x="16644" y="7261"/>
                  </a:lnTo>
                  <a:lnTo>
                    <a:pt x="16819" y="7133"/>
                  </a:lnTo>
                  <a:lnTo>
                    <a:pt x="16980" y="7064"/>
                  </a:lnTo>
                  <a:lnTo>
                    <a:pt x="17335" y="6958"/>
                  </a:lnTo>
                  <a:lnTo>
                    <a:pt x="17544" y="6830"/>
                  </a:lnTo>
                  <a:lnTo>
                    <a:pt x="17423" y="6772"/>
                  </a:lnTo>
                  <a:lnTo>
                    <a:pt x="17423" y="6630"/>
                  </a:lnTo>
                  <a:lnTo>
                    <a:pt x="17262" y="6841"/>
                  </a:lnTo>
                  <a:lnTo>
                    <a:pt x="16995" y="6863"/>
                  </a:lnTo>
                  <a:lnTo>
                    <a:pt x="16773" y="6772"/>
                  </a:lnTo>
                  <a:lnTo>
                    <a:pt x="16732" y="6630"/>
                  </a:lnTo>
                  <a:lnTo>
                    <a:pt x="16671" y="6434"/>
                  </a:lnTo>
                  <a:lnTo>
                    <a:pt x="16834" y="6307"/>
                  </a:lnTo>
                  <a:lnTo>
                    <a:pt x="16686" y="6211"/>
                  </a:lnTo>
                  <a:lnTo>
                    <a:pt x="16437" y="6222"/>
                  </a:lnTo>
                  <a:lnTo>
                    <a:pt x="16095" y="6386"/>
                  </a:lnTo>
                  <a:lnTo>
                    <a:pt x="15846" y="6630"/>
                  </a:lnTo>
                  <a:lnTo>
                    <a:pt x="15712" y="6666"/>
                  </a:lnTo>
                  <a:lnTo>
                    <a:pt x="15888" y="6491"/>
                  </a:lnTo>
                  <a:lnTo>
                    <a:pt x="16128" y="6237"/>
                  </a:lnTo>
                  <a:lnTo>
                    <a:pt x="16331" y="6153"/>
                  </a:lnTo>
                  <a:lnTo>
                    <a:pt x="16464" y="6014"/>
                  </a:lnTo>
                  <a:lnTo>
                    <a:pt x="16644" y="6003"/>
                  </a:lnTo>
                  <a:lnTo>
                    <a:pt x="16880" y="6003"/>
                  </a:lnTo>
                  <a:lnTo>
                    <a:pt x="17216" y="6036"/>
                  </a:lnTo>
                  <a:lnTo>
                    <a:pt x="17496" y="6014"/>
                  </a:lnTo>
                  <a:lnTo>
                    <a:pt x="17705" y="5839"/>
                  </a:lnTo>
                  <a:lnTo>
                    <a:pt x="17972" y="5770"/>
                  </a:lnTo>
                  <a:lnTo>
                    <a:pt x="18087" y="5698"/>
                  </a:lnTo>
                  <a:lnTo>
                    <a:pt x="18206" y="5617"/>
                  </a:lnTo>
                  <a:lnTo>
                    <a:pt x="18194" y="5384"/>
                  </a:lnTo>
                  <a:lnTo>
                    <a:pt x="18133" y="5305"/>
                  </a:lnTo>
                  <a:lnTo>
                    <a:pt x="17999" y="5278"/>
                  </a:lnTo>
                  <a:lnTo>
                    <a:pt x="17939" y="5093"/>
                  </a:lnTo>
                  <a:lnTo>
                    <a:pt x="17838" y="5024"/>
                  </a:lnTo>
                  <a:lnTo>
                    <a:pt x="17571" y="4965"/>
                  </a:lnTo>
                  <a:lnTo>
                    <a:pt x="17423" y="4838"/>
                  </a:lnTo>
                  <a:lnTo>
                    <a:pt x="17216" y="4707"/>
                  </a:lnTo>
                  <a:lnTo>
                    <a:pt x="17277" y="4557"/>
                  </a:lnTo>
                  <a:lnTo>
                    <a:pt x="17101" y="4276"/>
                  </a:lnTo>
                  <a:lnTo>
                    <a:pt x="16892" y="3963"/>
                  </a:lnTo>
                  <a:lnTo>
                    <a:pt x="16759" y="3730"/>
                  </a:lnTo>
                  <a:lnTo>
                    <a:pt x="16658" y="3847"/>
                  </a:lnTo>
                  <a:lnTo>
                    <a:pt x="16496" y="4123"/>
                  </a:lnTo>
                  <a:lnTo>
                    <a:pt x="16257" y="4265"/>
                  </a:lnTo>
                  <a:lnTo>
                    <a:pt x="16155" y="4113"/>
                  </a:lnTo>
                  <a:lnTo>
                    <a:pt x="15994" y="4080"/>
                  </a:lnTo>
                  <a:lnTo>
                    <a:pt x="15948" y="3763"/>
                  </a:lnTo>
                  <a:lnTo>
                    <a:pt x="15948" y="3540"/>
                  </a:lnTo>
                  <a:lnTo>
                    <a:pt x="15666" y="3519"/>
                  </a:lnTo>
                  <a:lnTo>
                    <a:pt x="15612" y="3413"/>
                  </a:lnTo>
                  <a:lnTo>
                    <a:pt x="15418" y="3263"/>
                  </a:lnTo>
                  <a:lnTo>
                    <a:pt x="15270" y="3169"/>
                  </a:lnTo>
                  <a:lnTo>
                    <a:pt x="15123" y="3238"/>
                  </a:lnTo>
                  <a:lnTo>
                    <a:pt x="14960" y="3217"/>
                  </a:lnTo>
                  <a:lnTo>
                    <a:pt x="14681" y="3133"/>
                  </a:lnTo>
                  <a:lnTo>
                    <a:pt x="14578" y="3205"/>
                  </a:lnTo>
                  <a:lnTo>
                    <a:pt x="14620" y="3624"/>
                  </a:lnTo>
                  <a:lnTo>
                    <a:pt x="14693" y="3857"/>
                  </a:lnTo>
                  <a:lnTo>
                    <a:pt x="14505" y="4113"/>
                  </a:lnTo>
                  <a:lnTo>
                    <a:pt x="14708" y="4298"/>
                  </a:lnTo>
                  <a:lnTo>
                    <a:pt x="14814" y="4499"/>
                  </a:lnTo>
                  <a:lnTo>
                    <a:pt x="14827" y="4663"/>
                  </a:lnTo>
                  <a:lnTo>
                    <a:pt x="14739" y="4813"/>
                  </a:lnTo>
                  <a:lnTo>
                    <a:pt x="14547" y="4976"/>
                  </a:lnTo>
                  <a:lnTo>
                    <a:pt x="14298" y="5082"/>
                  </a:lnTo>
                  <a:lnTo>
                    <a:pt x="14413" y="5199"/>
                  </a:lnTo>
                  <a:lnTo>
                    <a:pt x="14486" y="5537"/>
                  </a:lnTo>
                  <a:lnTo>
                    <a:pt x="14399" y="5745"/>
                  </a:lnTo>
                  <a:lnTo>
                    <a:pt x="14284" y="5815"/>
                  </a:lnTo>
                  <a:lnTo>
                    <a:pt x="14044" y="5617"/>
                  </a:lnTo>
                  <a:lnTo>
                    <a:pt x="13929" y="5384"/>
                  </a:lnTo>
                  <a:lnTo>
                    <a:pt x="13868" y="5161"/>
                  </a:lnTo>
                  <a:lnTo>
                    <a:pt x="13895" y="4976"/>
                  </a:lnTo>
                  <a:lnTo>
                    <a:pt x="13722" y="4955"/>
                  </a:lnTo>
                  <a:lnTo>
                    <a:pt x="13455" y="4940"/>
                  </a:lnTo>
                  <a:lnTo>
                    <a:pt x="13279" y="4849"/>
                  </a:lnTo>
                  <a:lnTo>
                    <a:pt x="13085" y="4780"/>
                  </a:lnTo>
                  <a:lnTo>
                    <a:pt x="12970" y="4674"/>
                  </a:lnTo>
                  <a:lnTo>
                    <a:pt x="12809" y="4578"/>
                  </a:lnTo>
                  <a:lnTo>
                    <a:pt x="12494" y="4488"/>
                  </a:lnTo>
                  <a:lnTo>
                    <a:pt x="12272" y="4532"/>
                  </a:lnTo>
                  <a:lnTo>
                    <a:pt x="12199" y="4346"/>
                  </a:lnTo>
                  <a:lnTo>
                    <a:pt x="12126" y="4123"/>
                  </a:lnTo>
                  <a:lnTo>
                    <a:pt x="11890" y="4080"/>
                  </a:lnTo>
                  <a:lnTo>
                    <a:pt x="11890" y="3788"/>
                  </a:lnTo>
                  <a:lnTo>
                    <a:pt x="11965" y="3588"/>
                  </a:lnTo>
                  <a:lnTo>
                    <a:pt x="12145" y="3286"/>
                  </a:lnTo>
                  <a:lnTo>
                    <a:pt x="12333" y="3063"/>
                  </a:lnTo>
                  <a:lnTo>
                    <a:pt x="12527" y="3030"/>
                  </a:lnTo>
                  <a:lnTo>
                    <a:pt x="12527" y="2840"/>
                  </a:lnTo>
                  <a:lnTo>
                    <a:pt x="12661" y="2713"/>
                  </a:lnTo>
                  <a:lnTo>
                    <a:pt x="12895" y="2702"/>
                  </a:lnTo>
                  <a:lnTo>
                    <a:pt x="13085" y="2491"/>
                  </a:lnTo>
                  <a:lnTo>
                    <a:pt x="13131" y="2364"/>
                  </a:lnTo>
                  <a:lnTo>
                    <a:pt x="13279" y="2109"/>
                  </a:lnTo>
                  <a:lnTo>
                    <a:pt x="13338" y="1944"/>
                  </a:lnTo>
                  <a:lnTo>
                    <a:pt x="13501" y="2040"/>
                  </a:lnTo>
                  <a:lnTo>
                    <a:pt x="13722" y="1992"/>
                  </a:lnTo>
                  <a:lnTo>
                    <a:pt x="14044" y="1759"/>
                  </a:lnTo>
                  <a:lnTo>
                    <a:pt x="14062" y="1606"/>
                  </a:lnTo>
                  <a:lnTo>
                    <a:pt x="13943" y="1419"/>
                  </a:lnTo>
                  <a:lnTo>
                    <a:pt x="14077" y="1235"/>
                  </a:lnTo>
                  <a:lnTo>
                    <a:pt x="14062" y="1060"/>
                  </a:lnTo>
                  <a:lnTo>
                    <a:pt x="13841" y="885"/>
                  </a:lnTo>
                  <a:lnTo>
                    <a:pt x="13601" y="827"/>
                  </a:lnTo>
                  <a:lnTo>
                    <a:pt x="13367" y="791"/>
                  </a:lnTo>
                  <a:lnTo>
                    <a:pt x="13367" y="1198"/>
                  </a:lnTo>
                  <a:lnTo>
                    <a:pt x="13250" y="1489"/>
                  </a:lnTo>
                  <a:lnTo>
                    <a:pt x="13070" y="1733"/>
                  </a:lnTo>
                  <a:lnTo>
                    <a:pt x="12924" y="1515"/>
                  </a:lnTo>
                  <a:lnTo>
                    <a:pt x="12970" y="1256"/>
                  </a:lnTo>
                  <a:lnTo>
                    <a:pt x="12776" y="1023"/>
                  </a:lnTo>
                  <a:lnTo>
                    <a:pt x="12554" y="1304"/>
                  </a:lnTo>
                  <a:lnTo>
                    <a:pt x="12554" y="942"/>
                  </a:lnTo>
                  <a:lnTo>
                    <a:pt x="12260" y="858"/>
                  </a:lnTo>
                  <a:lnTo>
                    <a:pt x="12406" y="685"/>
                  </a:lnTo>
                  <a:lnTo>
                    <a:pt x="12187" y="243"/>
                  </a:lnTo>
                  <a:lnTo>
                    <a:pt x="12024" y="68"/>
                  </a:lnTo>
                  <a:lnTo>
                    <a:pt x="1180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2" name="Shape"/>
            <p:cNvSpPr/>
            <p:nvPr/>
          </p:nvSpPr>
          <p:spPr>
            <a:xfrm>
              <a:off x="1533511" y="269142"/>
              <a:ext cx="16314" cy="10330"/>
            </a:xfrm>
            <a:custGeom>
              <a:avLst/>
              <a:gdLst/>
              <a:ahLst/>
              <a:cxnLst>
                <a:cxn ang="0">
                  <a:pos x="wd2" y="hd2"/>
                </a:cxn>
                <a:cxn ang="5400000">
                  <a:pos x="wd2" y="hd2"/>
                </a:cxn>
                <a:cxn ang="10800000">
                  <a:pos x="wd2" y="hd2"/>
                </a:cxn>
                <a:cxn ang="16200000">
                  <a:pos x="wd2" y="hd2"/>
                </a:cxn>
              </a:cxnLst>
              <a:rect l="0" t="0" r="r" b="b"/>
              <a:pathLst>
                <a:path w="21600" h="21600" extrusionOk="0">
                  <a:moveTo>
                    <a:pt x="7922" y="0"/>
                  </a:moveTo>
                  <a:lnTo>
                    <a:pt x="7399" y="826"/>
                  </a:lnTo>
                  <a:lnTo>
                    <a:pt x="0" y="13338"/>
                  </a:lnTo>
                  <a:lnTo>
                    <a:pt x="1121" y="21600"/>
                  </a:lnTo>
                  <a:lnTo>
                    <a:pt x="7399" y="20066"/>
                  </a:lnTo>
                  <a:lnTo>
                    <a:pt x="14799" y="18531"/>
                  </a:lnTo>
                  <a:lnTo>
                    <a:pt x="21077" y="11685"/>
                  </a:lnTo>
                  <a:lnTo>
                    <a:pt x="21600" y="8380"/>
                  </a:lnTo>
                  <a:lnTo>
                    <a:pt x="13154" y="0"/>
                  </a:lnTo>
                  <a:lnTo>
                    <a:pt x="792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3" name="Shape"/>
            <p:cNvSpPr/>
            <p:nvPr/>
          </p:nvSpPr>
          <p:spPr>
            <a:xfrm>
              <a:off x="314977" y="287939"/>
              <a:ext cx="17951" cy="17104"/>
            </a:xfrm>
            <a:custGeom>
              <a:avLst/>
              <a:gdLst/>
              <a:ahLst/>
              <a:cxnLst>
                <a:cxn ang="0">
                  <a:pos x="wd2" y="hd2"/>
                </a:cxn>
                <a:cxn ang="5400000">
                  <a:pos x="wd2" y="hd2"/>
                </a:cxn>
                <a:cxn ang="10800000">
                  <a:pos x="wd2" y="hd2"/>
                </a:cxn>
                <a:cxn ang="16200000">
                  <a:pos x="wd2" y="hd2"/>
                </a:cxn>
              </a:cxnLst>
              <a:rect l="0" t="0" r="r" b="b"/>
              <a:pathLst>
                <a:path w="21600" h="21600" extrusionOk="0">
                  <a:moveTo>
                    <a:pt x="8083" y="0"/>
                  </a:moveTo>
                  <a:lnTo>
                    <a:pt x="4347" y="6915"/>
                  </a:lnTo>
                  <a:lnTo>
                    <a:pt x="0" y="11976"/>
                  </a:lnTo>
                  <a:lnTo>
                    <a:pt x="7200" y="19034"/>
                  </a:lnTo>
                  <a:lnTo>
                    <a:pt x="11547" y="17038"/>
                  </a:lnTo>
                  <a:lnTo>
                    <a:pt x="18272" y="21600"/>
                  </a:lnTo>
                  <a:lnTo>
                    <a:pt x="21600" y="16539"/>
                  </a:lnTo>
                  <a:lnTo>
                    <a:pt x="18747" y="10550"/>
                  </a:lnTo>
                  <a:lnTo>
                    <a:pt x="16777" y="7556"/>
                  </a:lnTo>
                  <a:lnTo>
                    <a:pt x="13925" y="4420"/>
                  </a:lnTo>
                  <a:lnTo>
                    <a:pt x="808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4" name="Shape"/>
            <p:cNvSpPr/>
            <p:nvPr/>
          </p:nvSpPr>
          <p:spPr>
            <a:xfrm>
              <a:off x="413422" y="310631"/>
              <a:ext cx="9597" cy="13943"/>
            </a:xfrm>
            <a:custGeom>
              <a:avLst/>
              <a:gdLst/>
              <a:ahLst/>
              <a:cxnLst>
                <a:cxn ang="0">
                  <a:pos x="wd2" y="hd2"/>
                </a:cxn>
                <a:cxn ang="5400000">
                  <a:pos x="wd2" y="hd2"/>
                </a:cxn>
                <a:cxn ang="10800000">
                  <a:pos x="wd2" y="hd2"/>
                </a:cxn>
                <a:cxn ang="16200000">
                  <a:pos x="wd2" y="hd2"/>
                </a:cxn>
              </a:cxnLst>
              <a:rect l="0" t="0" r="r" b="b"/>
              <a:pathLst>
                <a:path w="21600" h="21600" extrusionOk="0">
                  <a:moveTo>
                    <a:pt x="13468" y="0"/>
                  </a:moveTo>
                  <a:lnTo>
                    <a:pt x="4447" y="3061"/>
                  </a:lnTo>
                  <a:lnTo>
                    <a:pt x="0" y="12943"/>
                  </a:lnTo>
                  <a:lnTo>
                    <a:pt x="2795" y="21600"/>
                  </a:lnTo>
                  <a:lnTo>
                    <a:pt x="13468" y="20463"/>
                  </a:lnTo>
                  <a:lnTo>
                    <a:pt x="19948" y="15479"/>
                  </a:lnTo>
                  <a:lnTo>
                    <a:pt x="21600" y="12943"/>
                  </a:lnTo>
                  <a:lnTo>
                    <a:pt x="21600" y="5597"/>
                  </a:lnTo>
                  <a:lnTo>
                    <a:pt x="1346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5" name="Shape"/>
            <p:cNvSpPr/>
            <p:nvPr/>
          </p:nvSpPr>
          <p:spPr>
            <a:xfrm>
              <a:off x="645195" y="330952"/>
              <a:ext cx="46571" cy="3116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lnTo>
                    <a:pt x="13117" y="3874"/>
                  </a:lnTo>
                  <a:lnTo>
                    <a:pt x="10682" y="1996"/>
                  </a:lnTo>
                  <a:lnTo>
                    <a:pt x="7567" y="5791"/>
                  </a:lnTo>
                  <a:lnTo>
                    <a:pt x="4399" y="861"/>
                  </a:lnTo>
                  <a:lnTo>
                    <a:pt x="1257" y="1996"/>
                  </a:lnTo>
                  <a:lnTo>
                    <a:pt x="0" y="6652"/>
                  </a:lnTo>
                  <a:lnTo>
                    <a:pt x="4215" y="8530"/>
                  </a:lnTo>
                  <a:lnTo>
                    <a:pt x="4215" y="10526"/>
                  </a:lnTo>
                  <a:lnTo>
                    <a:pt x="681" y="11935"/>
                  </a:lnTo>
                  <a:lnTo>
                    <a:pt x="5132" y="15457"/>
                  </a:lnTo>
                  <a:lnTo>
                    <a:pt x="3116" y="18587"/>
                  </a:lnTo>
                  <a:lnTo>
                    <a:pt x="8849" y="20739"/>
                  </a:lnTo>
                  <a:lnTo>
                    <a:pt x="11441" y="21600"/>
                  </a:lnTo>
                  <a:lnTo>
                    <a:pt x="13300" y="20465"/>
                  </a:lnTo>
                  <a:lnTo>
                    <a:pt x="19008" y="15809"/>
                  </a:lnTo>
                  <a:lnTo>
                    <a:pt x="21600" y="10291"/>
                  </a:lnTo>
                  <a:lnTo>
                    <a:pt x="19427" y="5283"/>
                  </a:lnTo>
                  <a:lnTo>
                    <a:pt x="19924" y="587"/>
                  </a:lnTo>
                  <a:lnTo>
                    <a:pt x="1641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6" name="Shape"/>
            <p:cNvSpPr/>
            <p:nvPr/>
          </p:nvSpPr>
          <p:spPr>
            <a:xfrm>
              <a:off x="370070" y="339306"/>
              <a:ext cx="30991" cy="27152"/>
            </a:xfrm>
            <a:custGeom>
              <a:avLst/>
              <a:gdLst/>
              <a:ahLst/>
              <a:cxnLst>
                <a:cxn ang="0">
                  <a:pos x="wd2" y="hd2"/>
                </a:cxn>
                <a:cxn ang="5400000">
                  <a:pos x="wd2" y="hd2"/>
                </a:cxn>
                <a:cxn ang="10800000">
                  <a:pos x="wd2" y="hd2"/>
                </a:cxn>
                <a:cxn ang="16200000">
                  <a:pos x="wd2" y="hd2"/>
                </a:cxn>
              </a:cxnLst>
              <a:rect l="0" t="0" r="r" b="b"/>
              <a:pathLst>
                <a:path w="21600" h="21600" extrusionOk="0">
                  <a:moveTo>
                    <a:pt x="3816" y="0"/>
                  </a:moveTo>
                  <a:lnTo>
                    <a:pt x="3030" y="7634"/>
                  </a:lnTo>
                  <a:lnTo>
                    <a:pt x="2439" y="13966"/>
                  </a:lnTo>
                  <a:lnTo>
                    <a:pt x="0" y="17828"/>
                  </a:lnTo>
                  <a:lnTo>
                    <a:pt x="4170" y="17154"/>
                  </a:lnTo>
                  <a:lnTo>
                    <a:pt x="4957" y="21600"/>
                  </a:lnTo>
                  <a:lnTo>
                    <a:pt x="9364" y="17828"/>
                  </a:lnTo>
                  <a:lnTo>
                    <a:pt x="12511" y="13382"/>
                  </a:lnTo>
                  <a:lnTo>
                    <a:pt x="14164" y="17154"/>
                  </a:lnTo>
                  <a:lnTo>
                    <a:pt x="18846" y="19040"/>
                  </a:lnTo>
                  <a:lnTo>
                    <a:pt x="21600" y="16526"/>
                  </a:lnTo>
                  <a:lnTo>
                    <a:pt x="19436" y="13966"/>
                  </a:lnTo>
                  <a:lnTo>
                    <a:pt x="17193" y="14684"/>
                  </a:lnTo>
                  <a:lnTo>
                    <a:pt x="16918" y="10778"/>
                  </a:lnTo>
                  <a:lnTo>
                    <a:pt x="13298" y="8308"/>
                  </a:lnTo>
                  <a:lnTo>
                    <a:pt x="9993" y="5434"/>
                  </a:lnTo>
                  <a:lnTo>
                    <a:pt x="8341" y="3143"/>
                  </a:lnTo>
                  <a:lnTo>
                    <a:pt x="6610" y="4446"/>
                  </a:lnTo>
                  <a:lnTo>
                    <a:pt x="6059" y="674"/>
                  </a:lnTo>
                  <a:lnTo>
                    <a:pt x="381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7" name="Shape"/>
            <p:cNvSpPr/>
            <p:nvPr/>
          </p:nvSpPr>
          <p:spPr>
            <a:xfrm>
              <a:off x="0" y="359232"/>
              <a:ext cx="13548" cy="7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77"/>
                  </a:lnTo>
                  <a:lnTo>
                    <a:pt x="1170" y="13174"/>
                  </a:lnTo>
                  <a:lnTo>
                    <a:pt x="7560" y="10877"/>
                  </a:lnTo>
                  <a:lnTo>
                    <a:pt x="10080" y="16238"/>
                  </a:lnTo>
                  <a:lnTo>
                    <a:pt x="15300" y="21600"/>
                  </a:lnTo>
                  <a:lnTo>
                    <a:pt x="21060" y="16238"/>
                  </a:lnTo>
                  <a:lnTo>
                    <a:pt x="21600" y="13174"/>
                  </a:lnTo>
                  <a:lnTo>
                    <a:pt x="14670" y="9804"/>
                  </a:lnTo>
                  <a:lnTo>
                    <a:pt x="8910" y="3370"/>
                  </a:lnTo>
                  <a:lnTo>
                    <a:pt x="4320" y="536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8" name="Shape"/>
            <p:cNvSpPr/>
            <p:nvPr/>
          </p:nvSpPr>
          <p:spPr>
            <a:xfrm>
              <a:off x="384012" y="368094"/>
              <a:ext cx="9089" cy="7114"/>
            </a:xfrm>
            <a:custGeom>
              <a:avLst/>
              <a:gdLst/>
              <a:ahLst/>
              <a:cxnLst>
                <a:cxn ang="0">
                  <a:pos x="wd2" y="hd2"/>
                </a:cxn>
                <a:cxn ang="5400000">
                  <a:pos x="wd2" y="hd2"/>
                </a:cxn>
                <a:cxn ang="10800000">
                  <a:pos x="wd2" y="hd2"/>
                </a:cxn>
                <a:cxn ang="16200000">
                  <a:pos x="wd2" y="hd2"/>
                </a:cxn>
              </a:cxnLst>
              <a:rect l="0" t="0" r="r" b="b"/>
              <a:pathLst>
                <a:path w="21600" h="21600" extrusionOk="0">
                  <a:moveTo>
                    <a:pt x="7379" y="0"/>
                  </a:moveTo>
                  <a:lnTo>
                    <a:pt x="0" y="13200"/>
                  </a:lnTo>
                  <a:lnTo>
                    <a:pt x="2683" y="20400"/>
                  </a:lnTo>
                  <a:lnTo>
                    <a:pt x="9525" y="21600"/>
                  </a:lnTo>
                  <a:lnTo>
                    <a:pt x="21600" y="6000"/>
                  </a:lnTo>
                  <a:lnTo>
                    <a:pt x="21600" y="0"/>
                  </a:lnTo>
                  <a:lnTo>
                    <a:pt x="737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199" name="Shape"/>
            <p:cNvSpPr/>
            <p:nvPr/>
          </p:nvSpPr>
          <p:spPr>
            <a:xfrm>
              <a:off x="399987" y="372836"/>
              <a:ext cx="4686" cy="7226"/>
            </a:xfrm>
            <a:custGeom>
              <a:avLst/>
              <a:gdLst/>
              <a:ahLst/>
              <a:cxnLst>
                <a:cxn ang="0">
                  <a:pos x="wd2" y="hd2"/>
                </a:cxn>
                <a:cxn ang="5400000">
                  <a:pos x="wd2" y="hd2"/>
                </a:cxn>
                <a:cxn ang="10800000">
                  <a:pos x="wd2" y="hd2"/>
                </a:cxn>
                <a:cxn ang="16200000">
                  <a:pos x="wd2" y="hd2"/>
                </a:cxn>
              </a:cxnLst>
              <a:rect l="0" t="0" r="r" b="b"/>
              <a:pathLst>
                <a:path w="21600" h="21600" extrusionOk="0">
                  <a:moveTo>
                    <a:pt x="9108" y="0"/>
                  </a:moveTo>
                  <a:lnTo>
                    <a:pt x="0" y="8438"/>
                  </a:lnTo>
                  <a:lnTo>
                    <a:pt x="0" y="10800"/>
                  </a:lnTo>
                  <a:lnTo>
                    <a:pt x="4945" y="18900"/>
                  </a:lnTo>
                  <a:lnTo>
                    <a:pt x="14313" y="21600"/>
                  </a:lnTo>
                  <a:lnTo>
                    <a:pt x="21600" y="7088"/>
                  </a:lnTo>
                  <a:lnTo>
                    <a:pt x="15875" y="1013"/>
                  </a:lnTo>
                  <a:lnTo>
                    <a:pt x="910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0" name="Shape"/>
            <p:cNvSpPr/>
            <p:nvPr/>
          </p:nvSpPr>
          <p:spPr>
            <a:xfrm>
              <a:off x="18684" y="391125"/>
              <a:ext cx="8468" cy="5589"/>
            </a:xfrm>
            <a:custGeom>
              <a:avLst/>
              <a:gdLst/>
              <a:ahLst/>
              <a:cxnLst>
                <a:cxn ang="0">
                  <a:pos x="wd2" y="hd2"/>
                </a:cxn>
                <a:cxn ang="5400000">
                  <a:pos x="wd2" y="hd2"/>
                </a:cxn>
                <a:cxn ang="10800000">
                  <a:pos x="wd2" y="hd2"/>
                </a:cxn>
                <a:cxn ang="16200000">
                  <a:pos x="wd2" y="hd2"/>
                </a:cxn>
              </a:cxnLst>
              <a:rect l="0" t="0" r="r" b="b"/>
              <a:pathLst>
                <a:path w="21600" h="21600" extrusionOk="0">
                  <a:moveTo>
                    <a:pt x="11376" y="0"/>
                  </a:moveTo>
                  <a:lnTo>
                    <a:pt x="0" y="6327"/>
                  </a:lnTo>
                  <a:lnTo>
                    <a:pt x="7344" y="15491"/>
                  </a:lnTo>
                  <a:lnTo>
                    <a:pt x="14256" y="21600"/>
                  </a:lnTo>
                  <a:lnTo>
                    <a:pt x="21600" y="15491"/>
                  </a:lnTo>
                  <a:lnTo>
                    <a:pt x="20304" y="3491"/>
                  </a:lnTo>
                  <a:lnTo>
                    <a:pt x="1137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1" name="Shape"/>
            <p:cNvSpPr/>
            <p:nvPr/>
          </p:nvSpPr>
          <p:spPr>
            <a:xfrm>
              <a:off x="724448" y="406309"/>
              <a:ext cx="34377" cy="65085"/>
            </a:xfrm>
            <a:custGeom>
              <a:avLst/>
              <a:gdLst/>
              <a:ahLst/>
              <a:cxnLst>
                <a:cxn ang="0">
                  <a:pos x="wd2" y="hd2"/>
                </a:cxn>
                <a:cxn ang="5400000">
                  <a:pos x="wd2" y="hd2"/>
                </a:cxn>
                <a:cxn ang="10800000">
                  <a:pos x="wd2" y="hd2"/>
                </a:cxn>
                <a:cxn ang="16200000">
                  <a:pos x="wd2" y="hd2"/>
                </a:cxn>
              </a:cxnLst>
              <a:rect l="0" t="0" r="r" b="b"/>
              <a:pathLst>
                <a:path w="21600" h="21600" extrusionOk="0">
                  <a:moveTo>
                    <a:pt x="3263" y="0"/>
                  </a:moveTo>
                  <a:lnTo>
                    <a:pt x="993" y="2248"/>
                  </a:lnTo>
                  <a:lnTo>
                    <a:pt x="0" y="5058"/>
                  </a:lnTo>
                  <a:lnTo>
                    <a:pt x="1561" y="6369"/>
                  </a:lnTo>
                  <a:lnTo>
                    <a:pt x="1809" y="8861"/>
                  </a:lnTo>
                  <a:lnTo>
                    <a:pt x="3050" y="7700"/>
                  </a:lnTo>
                  <a:lnTo>
                    <a:pt x="4079" y="8355"/>
                  </a:lnTo>
                  <a:lnTo>
                    <a:pt x="3050" y="9404"/>
                  </a:lnTo>
                  <a:lnTo>
                    <a:pt x="3760" y="10172"/>
                  </a:lnTo>
                  <a:lnTo>
                    <a:pt x="7023" y="10603"/>
                  </a:lnTo>
                  <a:lnTo>
                    <a:pt x="8761" y="12158"/>
                  </a:lnTo>
                  <a:lnTo>
                    <a:pt x="8512" y="13488"/>
                  </a:lnTo>
                  <a:lnTo>
                    <a:pt x="4540" y="13357"/>
                  </a:lnTo>
                  <a:lnTo>
                    <a:pt x="3760" y="14987"/>
                  </a:lnTo>
                  <a:lnTo>
                    <a:pt x="5320" y="16130"/>
                  </a:lnTo>
                  <a:lnTo>
                    <a:pt x="2483" y="16954"/>
                  </a:lnTo>
                  <a:lnTo>
                    <a:pt x="3263" y="17872"/>
                  </a:lnTo>
                  <a:lnTo>
                    <a:pt x="7519" y="18284"/>
                  </a:lnTo>
                  <a:lnTo>
                    <a:pt x="5320" y="18790"/>
                  </a:lnTo>
                  <a:lnTo>
                    <a:pt x="993" y="21188"/>
                  </a:lnTo>
                  <a:lnTo>
                    <a:pt x="2483" y="21600"/>
                  </a:lnTo>
                  <a:lnTo>
                    <a:pt x="4540" y="20776"/>
                  </a:lnTo>
                  <a:lnTo>
                    <a:pt x="7023" y="21057"/>
                  </a:lnTo>
                  <a:lnTo>
                    <a:pt x="8761" y="19989"/>
                  </a:lnTo>
                  <a:lnTo>
                    <a:pt x="10002" y="20401"/>
                  </a:lnTo>
                  <a:lnTo>
                    <a:pt x="14790" y="19727"/>
                  </a:lnTo>
                  <a:lnTo>
                    <a:pt x="18550" y="19858"/>
                  </a:lnTo>
                  <a:lnTo>
                    <a:pt x="21068" y="18528"/>
                  </a:lnTo>
                  <a:lnTo>
                    <a:pt x="19791" y="17329"/>
                  </a:lnTo>
                  <a:lnTo>
                    <a:pt x="21281" y="16673"/>
                  </a:lnTo>
                  <a:lnTo>
                    <a:pt x="21600" y="15231"/>
                  </a:lnTo>
                  <a:lnTo>
                    <a:pt x="18301" y="14687"/>
                  </a:lnTo>
                  <a:lnTo>
                    <a:pt x="17521" y="13788"/>
                  </a:lnTo>
                  <a:lnTo>
                    <a:pt x="15819" y="11015"/>
                  </a:lnTo>
                  <a:lnTo>
                    <a:pt x="14081" y="10603"/>
                  </a:lnTo>
                  <a:lnTo>
                    <a:pt x="11279" y="7287"/>
                  </a:lnTo>
                  <a:lnTo>
                    <a:pt x="8512" y="7156"/>
                  </a:lnTo>
                  <a:lnTo>
                    <a:pt x="10782" y="4758"/>
                  </a:lnTo>
                  <a:lnTo>
                    <a:pt x="11563" y="2660"/>
                  </a:lnTo>
                  <a:lnTo>
                    <a:pt x="8512" y="2529"/>
                  </a:lnTo>
                  <a:lnTo>
                    <a:pt x="5781" y="2904"/>
                  </a:lnTo>
                  <a:lnTo>
                    <a:pt x="8761" y="0"/>
                  </a:lnTo>
                  <a:lnTo>
                    <a:pt x="5533" y="262"/>
                  </a:lnTo>
                  <a:lnTo>
                    <a:pt x="326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2" name="Shape"/>
            <p:cNvSpPr/>
            <p:nvPr/>
          </p:nvSpPr>
          <p:spPr>
            <a:xfrm>
              <a:off x="75018" y="411954"/>
              <a:ext cx="10670" cy="9936"/>
            </a:xfrm>
            <a:custGeom>
              <a:avLst/>
              <a:gdLst/>
              <a:ahLst/>
              <a:cxnLst>
                <a:cxn ang="0">
                  <a:pos x="wd2" y="hd2"/>
                </a:cxn>
                <a:cxn ang="5400000">
                  <a:pos x="wd2" y="hd2"/>
                </a:cxn>
                <a:cxn ang="10800000">
                  <a:pos x="wd2" y="hd2"/>
                </a:cxn>
                <a:cxn ang="16200000">
                  <a:pos x="wd2" y="hd2"/>
                </a:cxn>
              </a:cxnLst>
              <a:rect l="0" t="0" r="r" b="b"/>
              <a:pathLst>
                <a:path w="21600" h="21600" extrusionOk="0">
                  <a:moveTo>
                    <a:pt x="12114" y="0"/>
                  </a:moveTo>
                  <a:lnTo>
                    <a:pt x="6971" y="2455"/>
                  </a:lnTo>
                  <a:lnTo>
                    <a:pt x="0" y="8591"/>
                  </a:lnTo>
                  <a:lnTo>
                    <a:pt x="686" y="17305"/>
                  </a:lnTo>
                  <a:lnTo>
                    <a:pt x="5486" y="21600"/>
                  </a:lnTo>
                  <a:lnTo>
                    <a:pt x="14286" y="14605"/>
                  </a:lnTo>
                  <a:lnTo>
                    <a:pt x="21600" y="5891"/>
                  </a:lnTo>
                  <a:lnTo>
                    <a:pt x="18400" y="736"/>
                  </a:lnTo>
                  <a:lnTo>
                    <a:pt x="1211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3" name="Shape"/>
            <p:cNvSpPr/>
            <p:nvPr/>
          </p:nvSpPr>
          <p:spPr>
            <a:xfrm>
              <a:off x="799072" y="426630"/>
              <a:ext cx="7960" cy="9993"/>
            </a:xfrm>
            <a:custGeom>
              <a:avLst/>
              <a:gdLst/>
              <a:ahLst/>
              <a:cxnLst>
                <a:cxn ang="0">
                  <a:pos x="wd2" y="hd2"/>
                </a:cxn>
                <a:cxn ang="5400000">
                  <a:pos x="wd2" y="hd2"/>
                </a:cxn>
                <a:cxn ang="10800000">
                  <a:pos x="wd2" y="hd2"/>
                </a:cxn>
                <a:cxn ang="16200000">
                  <a:pos x="wd2" y="hd2"/>
                </a:cxn>
              </a:cxnLst>
              <a:rect l="0" t="0" r="r" b="b"/>
              <a:pathLst>
                <a:path w="21600" h="21600" extrusionOk="0">
                  <a:moveTo>
                    <a:pt x="18230" y="0"/>
                  </a:moveTo>
                  <a:lnTo>
                    <a:pt x="0" y="6224"/>
                  </a:lnTo>
                  <a:lnTo>
                    <a:pt x="1991" y="12936"/>
                  </a:lnTo>
                  <a:lnTo>
                    <a:pt x="13787" y="21600"/>
                  </a:lnTo>
                  <a:lnTo>
                    <a:pt x="21600" y="8664"/>
                  </a:lnTo>
                  <a:lnTo>
                    <a:pt x="1823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4" name="Shape"/>
            <p:cNvSpPr/>
            <p:nvPr/>
          </p:nvSpPr>
          <p:spPr>
            <a:xfrm>
              <a:off x="707739" y="433856"/>
              <a:ext cx="19193" cy="25910"/>
            </a:xfrm>
            <a:custGeom>
              <a:avLst/>
              <a:gdLst/>
              <a:ahLst/>
              <a:cxnLst>
                <a:cxn ang="0">
                  <a:pos x="wd2" y="hd2"/>
                </a:cxn>
                <a:cxn ang="5400000">
                  <a:pos x="wd2" y="hd2"/>
                </a:cxn>
                <a:cxn ang="10800000">
                  <a:pos x="wd2" y="hd2"/>
                </a:cxn>
                <a:cxn ang="16200000">
                  <a:pos x="wd2" y="hd2"/>
                </a:cxn>
              </a:cxnLst>
              <a:rect l="0" t="0" r="r" b="b"/>
              <a:pathLst>
                <a:path w="21600" h="21600" extrusionOk="0">
                  <a:moveTo>
                    <a:pt x="16136" y="0"/>
                  </a:moveTo>
                  <a:lnTo>
                    <a:pt x="12071" y="329"/>
                  </a:lnTo>
                  <a:lnTo>
                    <a:pt x="8132" y="3341"/>
                  </a:lnTo>
                  <a:lnTo>
                    <a:pt x="1398" y="8329"/>
                  </a:lnTo>
                  <a:lnTo>
                    <a:pt x="4066" y="14259"/>
                  </a:lnTo>
                  <a:lnTo>
                    <a:pt x="0" y="20565"/>
                  </a:lnTo>
                  <a:lnTo>
                    <a:pt x="7179" y="21600"/>
                  </a:lnTo>
                  <a:lnTo>
                    <a:pt x="15692" y="17976"/>
                  </a:lnTo>
                  <a:lnTo>
                    <a:pt x="19758" y="12565"/>
                  </a:lnTo>
                  <a:lnTo>
                    <a:pt x="18805" y="8329"/>
                  </a:lnTo>
                  <a:lnTo>
                    <a:pt x="21600" y="3953"/>
                  </a:lnTo>
                  <a:lnTo>
                    <a:pt x="1613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5" name="Shape"/>
            <p:cNvSpPr/>
            <p:nvPr/>
          </p:nvSpPr>
          <p:spPr>
            <a:xfrm>
              <a:off x="1371224" y="440234"/>
              <a:ext cx="13097" cy="57408"/>
            </a:xfrm>
            <a:custGeom>
              <a:avLst/>
              <a:gdLst/>
              <a:ahLst/>
              <a:cxnLst>
                <a:cxn ang="0">
                  <a:pos x="wd2" y="hd2"/>
                </a:cxn>
                <a:cxn ang="5400000">
                  <a:pos x="wd2" y="hd2"/>
                </a:cxn>
                <a:cxn ang="10800000">
                  <a:pos x="wd2" y="hd2"/>
                </a:cxn>
                <a:cxn ang="16200000">
                  <a:pos x="wd2" y="hd2"/>
                </a:cxn>
              </a:cxnLst>
              <a:rect l="0" t="0" r="r" b="b"/>
              <a:pathLst>
                <a:path w="21600" h="21600" extrusionOk="0">
                  <a:moveTo>
                    <a:pt x="7262" y="0"/>
                  </a:moveTo>
                  <a:lnTo>
                    <a:pt x="3910" y="276"/>
                  </a:lnTo>
                  <a:lnTo>
                    <a:pt x="7262" y="1635"/>
                  </a:lnTo>
                  <a:lnTo>
                    <a:pt x="652" y="2867"/>
                  </a:lnTo>
                  <a:lnTo>
                    <a:pt x="0" y="6605"/>
                  </a:lnTo>
                  <a:lnTo>
                    <a:pt x="3910" y="9133"/>
                  </a:lnTo>
                  <a:lnTo>
                    <a:pt x="3910" y="12616"/>
                  </a:lnTo>
                  <a:lnTo>
                    <a:pt x="1862" y="14527"/>
                  </a:lnTo>
                  <a:lnTo>
                    <a:pt x="2700" y="17246"/>
                  </a:lnTo>
                  <a:lnTo>
                    <a:pt x="1862" y="19497"/>
                  </a:lnTo>
                  <a:lnTo>
                    <a:pt x="3352" y="21600"/>
                  </a:lnTo>
                  <a:lnTo>
                    <a:pt x="7821" y="19646"/>
                  </a:lnTo>
                  <a:lnTo>
                    <a:pt x="13779" y="21133"/>
                  </a:lnTo>
                  <a:lnTo>
                    <a:pt x="13779" y="19497"/>
                  </a:lnTo>
                  <a:lnTo>
                    <a:pt x="6610" y="16970"/>
                  </a:lnTo>
                  <a:lnTo>
                    <a:pt x="11172" y="13359"/>
                  </a:lnTo>
                  <a:lnTo>
                    <a:pt x="21600" y="14251"/>
                  </a:lnTo>
                  <a:lnTo>
                    <a:pt x="14431" y="9749"/>
                  </a:lnTo>
                  <a:lnTo>
                    <a:pt x="11731" y="7030"/>
                  </a:lnTo>
                  <a:lnTo>
                    <a:pt x="11731" y="4503"/>
                  </a:lnTo>
                  <a:lnTo>
                    <a:pt x="9310" y="1784"/>
                  </a:lnTo>
                  <a:lnTo>
                    <a:pt x="726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6" name="Shape"/>
            <p:cNvSpPr/>
            <p:nvPr/>
          </p:nvSpPr>
          <p:spPr>
            <a:xfrm>
              <a:off x="168721" y="441476"/>
              <a:ext cx="8694" cy="14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489"/>
                  </a:lnTo>
                  <a:lnTo>
                    <a:pt x="1823" y="8058"/>
                  </a:lnTo>
                  <a:lnTo>
                    <a:pt x="6732" y="11714"/>
                  </a:lnTo>
                  <a:lnTo>
                    <a:pt x="10800" y="16283"/>
                  </a:lnTo>
                  <a:lnTo>
                    <a:pt x="17532" y="21600"/>
                  </a:lnTo>
                  <a:lnTo>
                    <a:pt x="21600" y="21600"/>
                  </a:lnTo>
                  <a:lnTo>
                    <a:pt x="12623" y="12794"/>
                  </a:lnTo>
                  <a:lnTo>
                    <a:pt x="15709" y="582"/>
                  </a:lnTo>
                  <a:lnTo>
                    <a:pt x="5891" y="1662"/>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7" name="Shape"/>
            <p:cNvSpPr/>
            <p:nvPr/>
          </p:nvSpPr>
          <p:spPr>
            <a:xfrm>
              <a:off x="491658" y="459765"/>
              <a:ext cx="29410" cy="33531"/>
            </a:xfrm>
            <a:custGeom>
              <a:avLst/>
              <a:gdLst/>
              <a:ahLst/>
              <a:cxnLst>
                <a:cxn ang="0">
                  <a:pos x="wd2" y="hd2"/>
                </a:cxn>
                <a:cxn ang="5400000">
                  <a:pos x="wd2" y="hd2"/>
                </a:cxn>
                <a:cxn ang="10800000">
                  <a:pos x="wd2" y="hd2"/>
                </a:cxn>
                <a:cxn ang="16200000">
                  <a:pos x="wd2" y="hd2"/>
                </a:cxn>
              </a:cxnLst>
              <a:rect l="0" t="0" r="r" b="b"/>
              <a:pathLst>
                <a:path w="21600" h="21600" extrusionOk="0">
                  <a:moveTo>
                    <a:pt x="11360" y="0"/>
                  </a:moveTo>
                  <a:lnTo>
                    <a:pt x="8416" y="1527"/>
                  </a:lnTo>
                  <a:lnTo>
                    <a:pt x="6426" y="4109"/>
                  </a:lnTo>
                  <a:lnTo>
                    <a:pt x="3234" y="11018"/>
                  </a:lnTo>
                  <a:lnTo>
                    <a:pt x="539" y="13564"/>
                  </a:lnTo>
                  <a:lnTo>
                    <a:pt x="2031" y="14873"/>
                  </a:lnTo>
                  <a:lnTo>
                    <a:pt x="0" y="16473"/>
                  </a:lnTo>
                  <a:lnTo>
                    <a:pt x="290" y="17418"/>
                  </a:lnTo>
                  <a:lnTo>
                    <a:pt x="6675" y="17745"/>
                  </a:lnTo>
                  <a:lnTo>
                    <a:pt x="10240" y="17418"/>
                  </a:lnTo>
                  <a:lnTo>
                    <a:pt x="13184" y="18473"/>
                  </a:lnTo>
                  <a:lnTo>
                    <a:pt x="10821" y="20327"/>
                  </a:lnTo>
                  <a:lnTo>
                    <a:pt x="12811" y="20582"/>
                  </a:lnTo>
                  <a:lnTo>
                    <a:pt x="16666" y="16945"/>
                  </a:lnTo>
                  <a:lnTo>
                    <a:pt x="17579" y="17418"/>
                  </a:lnTo>
                  <a:lnTo>
                    <a:pt x="16666" y="20800"/>
                  </a:lnTo>
                  <a:lnTo>
                    <a:pt x="18698" y="21600"/>
                  </a:lnTo>
                  <a:lnTo>
                    <a:pt x="20149" y="21600"/>
                  </a:lnTo>
                  <a:lnTo>
                    <a:pt x="21600" y="18000"/>
                  </a:lnTo>
                  <a:lnTo>
                    <a:pt x="20771" y="15200"/>
                  </a:lnTo>
                  <a:lnTo>
                    <a:pt x="20149" y="13091"/>
                  </a:lnTo>
                  <a:lnTo>
                    <a:pt x="18117" y="13891"/>
                  </a:lnTo>
                  <a:lnTo>
                    <a:pt x="19030" y="10545"/>
                  </a:lnTo>
                  <a:lnTo>
                    <a:pt x="15754" y="9236"/>
                  </a:lnTo>
                  <a:lnTo>
                    <a:pt x="14303" y="10291"/>
                  </a:lnTo>
                  <a:lnTo>
                    <a:pt x="11360" y="9236"/>
                  </a:lnTo>
                  <a:lnTo>
                    <a:pt x="12562" y="7709"/>
                  </a:lnTo>
                  <a:lnTo>
                    <a:pt x="10531" y="6691"/>
                  </a:lnTo>
                  <a:lnTo>
                    <a:pt x="8416" y="8218"/>
                  </a:lnTo>
                  <a:lnTo>
                    <a:pt x="10531" y="4364"/>
                  </a:lnTo>
                  <a:lnTo>
                    <a:pt x="12272" y="1527"/>
                  </a:lnTo>
                  <a:lnTo>
                    <a:pt x="12811" y="255"/>
                  </a:lnTo>
                  <a:lnTo>
                    <a:pt x="113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8" name="Shape"/>
            <p:cNvSpPr/>
            <p:nvPr/>
          </p:nvSpPr>
          <p:spPr>
            <a:xfrm>
              <a:off x="189381" y="465748"/>
              <a:ext cx="21564" cy="16371"/>
            </a:xfrm>
            <a:custGeom>
              <a:avLst/>
              <a:gdLst/>
              <a:ahLst/>
              <a:cxnLst>
                <a:cxn ang="0">
                  <a:pos x="wd2" y="hd2"/>
                </a:cxn>
                <a:cxn ang="5400000">
                  <a:pos x="wd2" y="hd2"/>
                </a:cxn>
                <a:cxn ang="10800000">
                  <a:pos x="wd2" y="hd2"/>
                </a:cxn>
                <a:cxn ang="16200000">
                  <a:pos x="wd2" y="hd2"/>
                </a:cxn>
              </a:cxnLst>
              <a:rect l="0" t="0" r="r" b="b"/>
              <a:pathLst>
                <a:path w="21600" h="21600" extrusionOk="0">
                  <a:moveTo>
                    <a:pt x="396" y="0"/>
                  </a:moveTo>
                  <a:lnTo>
                    <a:pt x="0" y="2160"/>
                  </a:lnTo>
                  <a:lnTo>
                    <a:pt x="1979" y="7448"/>
                  </a:lnTo>
                  <a:lnTo>
                    <a:pt x="6390" y="8938"/>
                  </a:lnTo>
                  <a:lnTo>
                    <a:pt x="7238" y="11545"/>
                  </a:lnTo>
                  <a:lnTo>
                    <a:pt x="11252" y="14152"/>
                  </a:lnTo>
                  <a:lnTo>
                    <a:pt x="12383" y="17280"/>
                  </a:lnTo>
                  <a:lnTo>
                    <a:pt x="19621" y="21600"/>
                  </a:lnTo>
                  <a:lnTo>
                    <a:pt x="21600" y="20557"/>
                  </a:lnTo>
                  <a:lnTo>
                    <a:pt x="19960" y="15343"/>
                  </a:lnTo>
                  <a:lnTo>
                    <a:pt x="15606" y="12066"/>
                  </a:lnTo>
                  <a:lnTo>
                    <a:pt x="13627" y="7895"/>
                  </a:lnTo>
                  <a:lnTo>
                    <a:pt x="11987" y="4767"/>
                  </a:lnTo>
                  <a:lnTo>
                    <a:pt x="7973" y="3650"/>
                  </a:lnTo>
                  <a:lnTo>
                    <a:pt x="5259" y="2160"/>
                  </a:lnTo>
                  <a:lnTo>
                    <a:pt x="3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09" name="Shape"/>
            <p:cNvSpPr/>
            <p:nvPr/>
          </p:nvSpPr>
          <p:spPr>
            <a:xfrm>
              <a:off x="469248" y="471393"/>
              <a:ext cx="11968" cy="5985"/>
            </a:xfrm>
            <a:custGeom>
              <a:avLst/>
              <a:gdLst/>
              <a:ahLst/>
              <a:cxnLst>
                <a:cxn ang="0">
                  <a:pos x="wd2" y="hd2"/>
                </a:cxn>
                <a:cxn ang="5400000">
                  <a:pos x="wd2" y="hd2"/>
                </a:cxn>
                <a:cxn ang="10800000">
                  <a:pos x="wd2" y="hd2"/>
                </a:cxn>
                <a:cxn ang="16200000">
                  <a:pos x="wd2" y="hd2"/>
                </a:cxn>
              </a:cxnLst>
              <a:rect l="0" t="0" r="r" b="b"/>
              <a:pathLst>
                <a:path w="21600" h="21600" extrusionOk="0">
                  <a:moveTo>
                    <a:pt x="2955" y="0"/>
                  </a:moveTo>
                  <a:lnTo>
                    <a:pt x="0" y="2649"/>
                  </a:lnTo>
                  <a:lnTo>
                    <a:pt x="7234" y="14264"/>
                  </a:lnTo>
                  <a:lnTo>
                    <a:pt x="17321" y="21600"/>
                  </a:lnTo>
                  <a:lnTo>
                    <a:pt x="21600" y="21600"/>
                  </a:lnTo>
                  <a:lnTo>
                    <a:pt x="20887" y="17117"/>
                  </a:lnTo>
                  <a:lnTo>
                    <a:pt x="13042" y="7132"/>
                  </a:lnTo>
                  <a:lnTo>
                    <a:pt x="295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0" name="Shape"/>
            <p:cNvSpPr/>
            <p:nvPr/>
          </p:nvSpPr>
          <p:spPr>
            <a:xfrm>
              <a:off x="469756" y="490811"/>
              <a:ext cx="10331" cy="6831"/>
            </a:xfrm>
            <a:custGeom>
              <a:avLst/>
              <a:gdLst/>
              <a:ahLst/>
              <a:cxnLst>
                <a:cxn ang="0">
                  <a:pos x="wd2" y="hd2"/>
                </a:cxn>
                <a:cxn ang="5400000">
                  <a:pos x="wd2" y="hd2"/>
                </a:cxn>
                <a:cxn ang="10800000">
                  <a:pos x="wd2" y="hd2"/>
                </a:cxn>
                <a:cxn ang="16200000">
                  <a:pos x="wd2" y="hd2"/>
                </a:cxn>
              </a:cxnLst>
              <a:rect l="0" t="0" r="r" b="b"/>
              <a:pathLst>
                <a:path w="21600" h="21600" extrusionOk="0">
                  <a:moveTo>
                    <a:pt x="3069" y="0"/>
                  </a:moveTo>
                  <a:lnTo>
                    <a:pt x="0" y="6248"/>
                  </a:lnTo>
                  <a:lnTo>
                    <a:pt x="2361" y="12674"/>
                  </a:lnTo>
                  <a:lnTo>
                    <a:pt x="14046" y="21600"/>
                  </a:lnTo>
                  <a:lnTo>
                    <a:pt x="17469" y="20529"/>
                  </a:lnTo>
                  <a:lnTo>
                    <a:pt x="21600" y="11425"/>
                  </a:lnTo>
                  <a:lnTo>
                    <a:pt x="13220" y="12674"/>
                  </a:lnTo>
                  <a:lnTo>
                    <a:pt x="6492" y="9104"/>
                  </a:lnTo>
                  <a:lnTo>
                    <a:pt x="306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1" name="Shape"/>
            <p:cNvSpPr/>
            <p:nvPr/>
          </p:nvSpPr>
          <p:spPr>
            <a:xfrm>
              <a:off x="1363265" y="500012"/>
              <a:ext cx="25064" cy="23935"/>
            </a:xfrm>
            <a:custGeom>
              <a:avLst/>
              <a:gdLst/>
              <a:ahLst/>
              <a:cxnLst>
                <a:cxn ang="0">
                  <a:pos x="wd2" y="hd2"/>
                </a:cxn>
                <a:cxn ang="5400000">
                  <a:pos x="wd2" y="hd2"/>
                </a:cxn>
                <a:cxn ang="10800000">
                  <a:pos x="wd2" y="hd2"/>
                </a:cxn>
                <a:cxn ang="16200000">
                  <a:pos x="wd2" y="hd2"/>
                </a:cxn>
              </a:cxnLst>
              <a:rect l="0" t="0" r="r" b="b"/>
              <a:pathLst>
                <a:path w="21600" h="21600" extrusionOk="0">
                  <a:moveTo>
                    <a:pt x="8270" y="0"/>
                  </a:moveTo>
                  <a:lnTo>
                    <a:pt x="6859" y="4279"/>
                  </a:lnTo>
                  <a:lnTo>
                    <a:pt x="5789" y="11921"/>
                  </a:lnTo>
                  <a:lnTo>
                    <a:pt x="2043" y="12277"/>
                  </a:lnTo>
                  <a:lnTo>
                    <a:pt x="0" y="16557"/>
                  </a:lnTo>
                  <a:lnTo>
                    <a:pt x="632" y="21600"/>
                  </a:lnTo>
                  <a:lnTo>
                    <a:pt x="4865" y="21600"/>
                  </a:lnTo>
                  <a:lnTo>
                    <a:pt x="6859" y="15894"/>
                  </a:lnTo>
                  <a:lnTo>
                    <a:pt x="12697" y="19460"/>
                  </a:lnTo>
                  <a:lnTo>
                    <a:pt x="16103" y="14060"/>
                  </a:lnTo>
                  <a:lnTo>
                    <a:pt x="21600" y="12634"/>
                  </a:lnTo>
                  <a:lnTo>
                    <a:pt x="20627" y="6521"/>
                  </a:lnTo>
                  <a:lnTo>
                    <a:pt x="18146" y="9017"/>
                  </a:lnTo>
                  <a:lnTo>
                    <a:pt x="15470" y="7540"/>
                  </a:lnTo>
                  <a:lnTo>
                    <a:pt x="12697" y="5757"/>
                  </a:lnTo>
                  <a:lnTo>
                    <a:pt x="827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2" name="Shape"/>
            <p:cNvSpPr/>
            <p:nvPr/>
          </p:nvSpPr>
          <p:spPr>
            <a:xfrm>
              <a:off x="789080" y="515592"/>
              <a:ext cx="4404" cy="9597"/>
            </a:xfrm>
            <a:custGeom>
              <a:avLst/>
              <a:gdLst/>
              <a:ahLst/>
              <a:cxnLst>
                <a:cxn ang="0">
                  <a:pos x="wd2" y="hd2"/>
                </a:cxn>
                <a:cxn ang="5400000">
                  <a:pos x="wd2" y="hd2"/>
                </a:cxn>
                <a:cxn ang="10800000">
                  <a:pos x="wd2" y="hd2"/>
                </a:cxn>
                <a:cxn ang="16200000">
                  <a:pos x="wd2" y="hd2"/>
                </a:cxn>
              </a:cxnLst>
              <a:rect l="0" t="0" r="r" b="b"/>
              <a:pathLst>
                <a:path w="21600" h="21600" extrusionOk="0">
                  <a:moveTo>
                    <a:pt x="17723" y="0"/>
                  </a:moveTo>
                  <a:lnTo>
                    <a:pt x="3877" y="5336"/>
                  </a:lnTo>
                  <a:lnTo>
                    <a:pt x="0" y="9911"/>
                  </a:lnTo>
                  <a:lnTo>
                    <a:pt x="3877" y="18805"/>
                  </a:lnTo>
                  <a:lnTo>
                    <a:pt x="13569" y="21600"/>
                  </a:lnTo>
                  <a:lnTo>
                    <a:pt x="21600" y="11562"/>
                  </a:lnTo>
                  <a:lnTo>
                    <a:pt x="1772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3" name="Shape"/>
            <p:cNvSpPr/>
            <p:nvPr/>
          </p:nvSpPr>
          <p:spPr>
            <a:xfrm>
              <a:off x="1317825" y="525188"/>
              <a:ext cx="54529" cy="56223"/>
            </a:xfrm>
            <a:custGeom>
              <a:avLst/>
              <a:gdLst/>
              <a:ahLst/>
              <a:cxnLst>
                <a:cxn ang="0">
                  <a:pos x="wd2" y="hd2"/>
                </a:cxn>
                <a:cxn ang="5400000">
                  <a:pos x="wd2" y="hd2"/>
                </a:cxn>
                <a:cxn ang="10800000">
                  <a:pos x="wd2" y="hd2"/>
                </a:cxn>
                <a:cxn ang="16200000">
                  <a:pos x="wd2" y="hd2"/>
                </a:cxn>
              </a:cxnLst>
              <a:rect l="0" t="0" r="r" b="b"/>
              <a:pathLst>
                <a:path w="21600" h="21600" extrusionOk="0">
                  <a:moveTo>
                    <a:pt x="20661" y="0"/>
                  </a:moveTo>
                  <a:lnTo>
                    <a:pt x="18805" y="434"/>
                  </a:lnTo>
                  <a:lnTo>
                    <a:pt x="18157" y="1822"/>
                  </a:lnTo>
                  <a:lnTo>
                    <a:pt x="18447" y="4272"/>
                  </a:lnTo>
                  <a:lnTo>
                    <a:pt x="17374" y="6896"/>
                  </a:lnTo>
                  <a:lnTo>
                    <a:pt x="16435" y="7677"/>
                  </a:lnTo>
                  <a:lnTo>
                    <a:pt x="13707" y="9781"/>
                  </a:lnTo>
                  <a:lnTo>
                    <a:pt x="12634" y="8870"/>
                  </a:lnTo>
                  <a:lnTo>
                    <a:pt x="10889" y="12557"/>
                  </a:lnTo>
                  <a:lnTo>
                    <a:pt x="8966" y="12080"/>
                  </a:lnTo>
                  <a:lnTo>
                    <a:pt x="5523" y="12687"/>
                  </a:lnTo>
                  <a:lnTo>
                    <a:pt x="4226" y="14075"/>
                  </a:lnTo>
                  <a:lnTo>
                    <a:pt x="2504" y="15137"/>
                  </a:lnTo>
                  <a:lnTo>
                    <a:pt x="1565" y="16373"/>
                  </a:lnTo>
                  <a:lnTo>
                    <a:pt x="0" y="17002"/>
                  </a:lnTo>
                  <a:lnTo>
                    <a:pt x="626" y="18390"/>
                  </a:lnTo>
                  <a:lnTo>
                    <a:pt x="1722" y="18954"/>
                  </a:lnTo>
                  <a:lnTo>
                    <a:pt x="1431" y="20841"/>
                  </a:lnTo>
                  <a:lnTo>
                    <a:pt x="2214" y="21600"/>
                  </a:lnTo>
                  <a:lnTo>
                    <a:pt x="3287" y="20689"/>
                  </a:lnTo>
                  <a:lnTo>
                    <a:pt x="4427" y="17284"/>
                  </a:lnTo>
                  <a:lnTo>
                    <a:pt x="2661" y="15896"/>
                  </a:lnTo>
                  <a:lnTo>
                    <a:pt x="4718" y="15766"/>
                  </a:lnTo>
                  <a:lnTo>
                    <a:pt x="6798" y="14855"/>
                  </a:lnTo>
                  <a:lnTo>
                    <a:pt x="9771" y="14378"/>
                  </a:lnTo>
                  <a:lnTo>
                    <a:pt x="9950" y="15896"/>
                  </a:lnTo>
                  <a:lnTo>
                    <a:pt x="11046" y="16655"/>
                  </a:lnTo>
                  <a:lnTo>
                    <a:pt x="13573" y="14378"/>
                  </a:lnTo>
                  <a:lnTo>
                    <a:pt x="16569" y="14227"/>
                  </a:lnTo>
                  <a:lnTo>
                    <a:pt x="18805" y="13316"/>
                  </a:lnTo>
                  <a:lnTo>
                    <a:pt x="19722" y="11928"/>
                  </a:lnTo>
                  <a:lnTo>
                    <a:pt x="19431" y="10865"/>
                  </a:lnTo>
                  <a:lnTo>
                    <a:pt x="20035" y="9195"/>
                  </a:lnTo>
                  <a:lnTo>
                    <a:pt x="20035" y="7048"/>
                  </a:lnTo>
                  <a:lnTo>
                    <a:pt x="21600" y="4880"/>
                  </a:lnTo>
                  <a:lnTo>
                    <a:pt x="21600" y="3080"/>
                  </a:lnTo>
                  <a:lnTo>
                    <a:pt x="2066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4" name="Shape"/>
            <p:cNvSpPr/>
            <p:nvPr/>
          </p:nvSpPr>
          <p:spPr>
            <a:xfrm>
              <a:off x="787105" y="525978"/>
              <a:ext cx="7113" cy="13210"/>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lnTo>
                    <a:pt x="7200" y="3231"/>
                  </a:lnTo>
                  <a:lnTo>
                    <a:pt x="0" y="2585"/>
                  </a:lnTo>
                  <a:lnTo>
                    <a:pt x="3429" y="7662"/>
                  </a:lnTo>
                  <a:lnTo>
                    <a:pt x="3429" y="19477"/>
                  </a:lnTo>
                  <a:lnTo>
                    <a:pt x="8400" y="21600"/>
                  </a:lnTo>
                  <a:lnTo>
                    <a:pt x="14400" y="18923"/>
                  </a:lnTo>
                  <a:lnTo>
                    <a:pt x="20400" y="19477"/>
                  </a:lnTo>
                  <a:lnTo>
                    <a:pt x="21600" y="7108"/>
                  </a:lnTo>
                  <a:lnTo>
                    <a:pt x="144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5" name="Shape"/>
            <p:cNvSpPr/>
            <p:nvPr/>
          </p:nvSpPr>
          <p:spPr>
            <a:xfrm>
              <a:off x="805789" y="543138"/>
              <a:ext cx="13605" cy="8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402" y="975"/>
                  </a:lnTo>
                  <a:lnTo>
                    <a:pt x="9500" y="2787"/>
                  </a:lnTo>
                  <a:lnTo>
                    <a:pt x="1434" y="975"/>
                  </a:lnTo>
                  <a:lnTo>
                    <a:pt x="0" y="7665"/>
                  </a:lnTo>
                  <a:lnTo>
                    <a:pt x="10128" y="14772"/>
                  </a:lnTo>
                  <a:lnTo>
                    <a:pt x="13265" y="16583"/>
                  </a:lnTo>
                  <a:lnTo>
                    <a:pt x="19001" y="21600"/>
                  </a:lnTo>
                  <a:lnTo>
                    <a:pt x="20435" y="14772"/>
                  </a:lnTo>
                  <a:lnTo>
                    <a:pt x="19001" y="10730"/>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6" name="Shape"/>
            <p:cNvSpPr/>
            <p:nvPr/>
          </p:nvSpPr>
          <p:spPr>
            <a:xfrm>
              <a:off x="854503" y="556629"/>
              <a:ext cx="11968" cy="4460"/>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lnTo>
                    <a:pt x="0" y="12030"/>
                  </a:lnTo>
                  <a:lnTo>
                    <a:pt x="9272" y="17499"/>
                  </a:lnTo>
                  <a:lnTo>
                    <a:pt x="9272" y="21600"/>
                  </a:lnTo>
                  <a:lnTo>
                    <a:pt x="20683" y="19139"/>
                  </a:lnTo>
                  <a:lnTo>
                    <a:pt x="21600" y="12030"/>
                  </a:lnTo>
                  <a:lnTo>
                    <a:pt x="17117" y="13671"/>
                  </a:lnTo>
                  <a:lnTo>
                    <a:pt x="18034" y="9570"/>
                  </a:lnTo>
                  <a:lnTo>
                    <a:pt x="11513" y="7656"/>
                  </a:lnTo>
                  <a:lnTo>
                    <a:pt x="5604" y="9570"/>
                  </a:lnTo>
                  <a:lnTo>
                    <a:pt x="142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7" name="Shape"/>
            <p:cNvSpPr/>
            <p:nvPr/>
          </p:nvSpPr>
          <p:spPr>
            <a:xfrm>
              <a:off x="892774" y="557081"/>
              <a:ext cx="9993" cy="59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936" y="5502"/>
                  </a:lnTo>
                  <a:lnTo>
                    <a:pt x="5980" y="5502"/>
                  </a:lnTo>
                  <a:lnTo>
                    <a:pt x="5125" y="9985"/>
                  </a:lnTo>
                  <a:lnTo>
                    <a:pt x="4271" y="9985"/>
                  </a:lnTo>
                  <a:lnTo>
                    <a:pt x="0" y="9985"/>
                  </a:lnTo>
                  <a:lnTo>
                    <a:pt x="1586" y="18543"/>
                  </a:lnTo>
                  <a:lnTo>
                    <a:pt x="6712" y="21600"/>
                  </a:lnTo>
                  <a:lnTo>
                    <a:pt x="16475" y="12634"/>
                  </a:lnTo>
                  <a:lnTo>
                    <a:pt x="16475" y="11411"/>
                  </a:lnTo>
                  <a:lnTo>
                    <a:pt x="15376" y="8558"/>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8" name="Shape"/>
            <p:cNvSpPr/>
            <p:nvPr/>
          </p:nvSpPr>
          <p:spPr>
            <a:xfrm>
              <a:off x="1330525" y="563854"/>
              <a:ext cx="10839" cy="8694"/>
            </a:xfrm>
            <a:custGeom>
              <a:avLst/>
              <a:gdLst/>
              <a:ahLst/>
              <a:cxnLst>
                <a:cxn ang="0">
                  <a:pos x="wd2" y="hd2"/>
                </a:cxn>
                <a:cxn ang="5400000">
                  <a:pos x="wd2" y="hd2"/>
                </a:cxn>
                <a:cxn ang="10800000">
                  <a:pos x="wd2" y="hd2"/>
                </a:cxn>
                <a:cxn ang="16200000">
                  <a:pos x="wd2" y="hd2"/>
                </a:cxn>
              </a:cxnLst>
              <a:rect l="0" t="0" r="r" b="b"/>
              <a:pathLst>
                <a:path w="21600" h="21600" extrusionOk="0">
                  <a:moveTo>
                    <a:pt x="13613" y="0"/>
                  </a:moveTo>
                  <a:lnTo>
                    <a:pt x="10350" y="5891"/>
                  </a:lnTo>
                  <a:lnTo>
                    <a:pt x="4950" y="3927"/>
                  </a:lnTo>
                  <a:lnTo>
                    <a:pt x="0" y="11642"/>
                  </a:lnTo>
                  <a:lnTo>
                    <a:pt x="0" y="17953"/>
                  </a:lnTo>
                  <a:lnTo>
                    <a:pt x="5625" y="21600"/>
                  </a:lnTo>
                  <a:lnTo>
                    <a:pt x="7875" y="13886"/>
                  </a:lnTo>
                  <a:lnTo>
                    <a:pt x="12825" y="10800"/>
                  </a:lnTo>
                  <a:lnTo>
                    <a:pt x="15863" y="15709"/>
                  </a:lnTo>
                  <a:lnTo>
                    <a:pt x="21600" y="7995"/>
                  </a:lnTo>
                  <a:lnTo>
                    <a:pt x="19800" y="3086"/>
                  </a:lnTo>
                  <a:lnTo>
                    <a:pt x="1361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19" name="Shape"/>
            <p:cNvSpPr/>
            <p:nvPr/>
          </p:nvSpPr>
          <p:spPr>
            <a:xfrm>
              <a:off x="411051" y="600940"/>
              <a:ext cx="3613" cy="59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853"/>
                  </a:lnTo>
                  <a:lnTo>
                    <a:pt x="11812" y="9985"/>
                  </a:lnTo>
                  <a:lnTo>
                    <a:pt x="11812" y="18543"/>
                  </a:lnTo>
                  <a:lnTo>
                    <a:pt x="17212" y="21600"/>
                  </a:lnTo>
                  <a:lnTo>
                    <a:pt x="21600" y="8558"/>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0" name="Shape"/>
            <p:cNvSpPr/>
            <p:nvPr/>
          </p:nvSpPr>
          <p:spPr>
            <a:xfrm>
              <a:off x="405971" y="601731"/>
              <a:ext cx="5081" cy="2371"/>
            </a:xfrm>
            <a:custGeom>
              <a:avLst/>
              <a:gdLst/>
              <a:ahLst/>
              <a:cxnLst>
                <a:cxn ang="0">
                  <a:pos x="wd2" y="hd2"/>
                </a:cxn>
                <a:cxn ang="5400000">
                  <a:pos x="wd2" y="hd2"/>
                </a:cxn>
                <a:cxn ang="10800000">
                  <a:pos x="wd2" y="hd2"/>
                </a:cxn>
                <a:cxn ang="16200000">
                  <a:pos x="wd2" y="hd2"/>
                </a:cxn>
              </a:cxnLst>
              <a:rect l="0" t="0" r="r" b="b"/>
              <a:pathLst>
                <a:path w="21600" h="21600" extrusionOk="0">
                  <a:moveTo>
                    <a:pt x="8400" y="0"/>
                  </a:moveTo>
                  <a:lnTo>
                    <a:pt x="0" y="3086"/>
                  </a:lnTo>
                  <a:lnTo>
                    <a:pt x="1440" y="21600"/>
                  </a:lnTo>
                  <a:lnTo>
                    <a:pt x="21600" y="14400"/>
                  </a:lnTo>
                  <a:lnTo>
                    <a:pt x="21600" y="3086"/>
                  </a:lnTo>
                  <a:lnTo>
                    <a:pt x="84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1" name="Shape"/>
            <p:cNvSpPr/>
            <p:nvPr/>
          </p:nvSpPr>
          <p:spPr>
            <a:xfrm>
              <a:off x="1277182" y="609690"/>
              <a:ext cx="7961" cy="15580"/>
            </a:xfrm>
            <a:custGeom>
              <a:avLst/>
              <a:gdLst/>
              <a:ahLst/>
              <a:cxnLst>
                <a:cxn ang="0">
                  <a:pos x="wd2" y="hd2"/>
                </a:cxn>
                <a:cxn ang="5400000">
                  <a:pos x="wd2" y="hd2"/>
                </a:cxn>
                <a:cxn ang="10800000">
                  <a:pos x="wd2" y="hd2"/>
                </a:cxn>
                <a:cxn ang="16200000">
                  <a:pos x="wd2" y="hd2"/>
                </a:cxn>
              </a:cxnLst>
              <a:rect l="0" t="0" r="r" b="b"/>
              <a:pathLst>
                <a:path w="21600" h="21600" extrusionOk="0">
                  <a:moveTo>
                    <a:pt x="16238" y="0"/>
                  </a:moveTo>
                  <a:lnTo>
                    <a:pt x="6434" y="5009"/>
                  </a:lnTo>
                  <a:lnTo>
                    <a:pt x="0" y="11035"/>
                  </a:lnTo>
                  <a:lnTo>
                    <a:pt x="1072" y="16043"/>
                  </a:lnTo>
                  <a:lnTo>
                    <a:pt x="7353" y="21600"/>
                  </a:lnTo>
                  <a:lnTo>
                    <a:pt x="12868" y="16591"/>
                  </a:lnTo>
                  <a:lnTo>
                    <a:pt x="19302" y="5557"/>
                  </a:lnTo>
                  <a:lnTo>
                    <a:pt x="21600" y="1722"/>
                  </a:lnTo>
                  <a:lnTo>
                    <a:pt x="1623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2" name="Shape"/>
            <p:cNvSpPr/>
            <p:nvPr/>
          </p:nvSpPr>
          <p:spPr>
            <a:xfrm>
              <a:off x="408285" y="610085"/>
              <a:ext cx="4009" cy="7226"/>
            </a:xfrm>
            <a:custGeom>
              <a:avLst/>
              <a:gdLst/>
              <a:ahLst/>
              <a:cxnLst>
                <a:cxn ang="0">
                  <a:pos x="wd2" y="hd2"/>
                </a:cxn>
                <a:cxn ang="5400000">
                  <a:pos x="wd2" y="hd2"/>
                </a:cxn>
                <a:cxn ang="10800000">
                  <a:pos x="wd2" y="hd2"/>
                </a:cxn>
                <a:cxn ang="16200000">
                  <a:pos x="wd2" y="hd2"/>
                </a:cxn>
              </a:cxnLst>
              <a:rect l="0" t="0" r="r" b="b"/>
              <a:pathLst>
                <a:path w="21600" h="21600" extrusionOk="0">
                  <a:moveTo>
                    <a:pt x="6085" y="0"/>
                  </a:moveTo>
                  <a:lnTo>
                    <a:pt x="0" y="8438"/>
                  </a:lnTo>
                  <a:lnTo>
                    <a:pt x="10952" y="12994"/>
                  </a:lnTo>
                  <a:lnTo>
                    <a:pt x="14907" y="21600"/>
                  </a:lnTo>
                  <a:lnTo>
                    <a:pt x="21600" y="20419"/>
                  </a:lnTo>
                  <a:lnTo>
                    <a:pt x="21600" y="11812"/>
                  </a:lnTo>
                  <a:lnTo>
                    <a:pt x="12777" y="0"/>
                  </a:lnTo>
                  <a:lnTo>
                    <a:pt x="608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3" name="Shape"/>
            <p:cNvSpPr/>
            <p:nvPr/>
          </p:nvSpPr>
          <p:spPr>
            <a:xfrm>
              <a:off x="379553" y="619681"/>
              <a:ext cx="47473" cy="15524"/>
            </a:xfrm>
            <a:custGeom>
              <a:avLst/>
              <a:gdLst/>
              <a:ahLst/>
              <a:cxnLst>
                <a:cxn ang="0">
                  <a:pos x="wd2" y="hd2"/>
                </a:cxn>
                <a:cxn ang="5400000">
                  <a:pos x="wd2" y="hd2"/>
                </a:cxn>
                <a:cxn ang="10800000">
                  <a:pos x="wd2" y="hd2"/>
                </a:cxn>
                <a:cxn ang="16200000">
                  <a:pos x="wd2" y="hd2"/>
                </a:cxn>
              </a:cxnLst>
              <a:rect l="0" t="0" r="r" b="b"/>
              <a:pathLst>
                <a:path w="21600" h="21600" extrusionOk="0">
                  <a:moveTo>
                    <a:pt x="5419" y="0"/>
                  </a:moveTo>
                  <a:lnTo>
                    <a:pt x="4931" y="471"/>
                  </a:lnTo>
                  <a:lnTo>
                    <a:pt x="3442" y="1021"/>
                  </a:lnTo>
                  <a:lnTo>
                    <a:pt x="2363" y="2749"/>
                  </a:lnTo>
                  <a:lnTo>
                    <a:pt x="1644" y="3770"/>
                  </a:lnTo>
                  <a:lnTo>
                    <a:pt x="1130" y="6048"/>
                  </a:lnTo>
                  <a:lnTo>
                    <a:pt x="0" y="8326"/>
                  </a:lnTo>
                  <a:lnTo>
                    <a:pt x="899" y="8797"/>
                  </a:lnTo>
                  <a:lnTo>
                    <a:pt x="1798" y="8326"/>
                  </a:lnTo>
                  <a:lnTo>
                    <a:pt x="2209" y="6519"/>
                  </a:lnTo>
                  <a:lnTo>
                    <a:pt x="3108" y="6519"/>
                  </a:lnTo>
                  <a:lnTo>
                    <a:pt x="4366" y="3220"/>
                  </a:lnTo>
                  <a:lnTo>
                    <a:pt x="6344" y="3220"/>
                  </a:lnTo>
                  <a:lnTo>
                    <a:pt x="5650" y="5027"/>
                  </a:lnTo>
                  <a:lnTo>
                    <a:pt x="6344" y="6519"/>
                  </a:lnTo>
                  <a:lnTo>
                    <a:pt x="8887" y="7226"/>
                  </a:lnTo>
                  <a:lnTo>
                    <a:pt x="9631" y="8797"/>
                  </a:lnTo>
                  <a:lnTo>
                    <a:pt x="11429" y="10525"/>
                  </a:lnTo>
                  <a:lnTo>
                    <a:pt x="12508" y="10525"/>
                  </a:lnTo>
                  <a:lnTo>
                    <a:pt x="13073" y="13824"/>
                  </a:lnTo>
                  <a:lnTo>
                    <a:pt x="13587" y="16102"/>
                  </a:lnTo>
                  <a:lnTo>
                    <a:pt x="14897" y="16102"/>
                  </a:lnTo>
                  <a:lnTo>
                    <a:pt x="15795" y="17673"/>
                  </a:lnTo>
                  <a:lnTo>
                    <a:pt x="14511" y="21600"/>
                  </a:lnTo>
                  <a:lnTo>
                    <a:pt x="17234" y="21129"/>
                  </a:lnTo>
                  <a:lnTo>
                    <a:pt x="18698" y="21600"/>
                  </a:lnTo>
                  <a:lnTo>
                    <a:pt x="19956" y="21129"/>
                  </a:lnTo>
                  <a:lnTo>
                    <a:pt x="21420" y="20422"/>
                  </a:lnTo>
                  <a:lnTo>
                    <a:pt x="21600" y="18851"/>
                  </a:lnTo>
                  <a:lnTo>
                    <a:pt x="20162" y="16102"/>
                  </a:lnTo>
                  <a:lnTo>
                    <a:pt x="18518" y="16102"/>
                  </a:lnTo>
                  <a:lnTo>
                    <a:pt x="18698" y="13824"/>
                  </a:lnTo>
                  <a:lnTo>
                    <a:pt x="17619" y="12803"/>
                  </a:lnTo>
                  <a:lnTo>
                    <a:pt x="16874" y="12803"/>
                  </a:lnTo>
                  <a:lnTo>
                    <a:pt x="15641" y="10054"/>
                  </a:lnTo>
                  <a:lnTo>
                    <a:pt x="13998" y="6048"/>
                  </a:lnTo>
                  <a:lnTo>
                    <a:pt x="13253" y="4477"/>
                  </a:lnTo>
                  <a:lnTo>
                    <a:pt x="11429" y="5027"/>
                  </a:lnTo>
                  <a:lnTo>
                    <a:pt x="10530" y="2749"/>
                  </a:lnTo>
                  <a:lnTo>
                    <a:pt x="8732" y="471"/>
                  </a:lnTo>
                  <a:lnTo>
                    <a:pt x="7243" y="471"/>
                  </a:lnTo>
                  <a:lnTo>
                    <a:pt x="54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4" name="Shape"/>
            <p:cNvSpPr/>
            <p:nvPr/>
          </p:nvSpPr>
          <p:spPr>
            <a:xfrm>
              <a:off x="1226831" y="633962"/>
              <a:ext cx="10501" cy="8864"/>
            </a:xfrm>
            <a:custGeom>
              <a:avLst/>
              <a:gdLst/>
              <a:ahLst/>
              <a:cxnLst>
                <a:cxn ang="0">
                  <a:pos x="wd2" y="hd2"/>
                </a:cxn>
                <a:cxn ang="5400000">
                  <a:pos x="wd2" y="hd2"/>
                </a:cxn>
                <a:cxn ang="10800000">
                  <a:pos x="wd2" y="hd2"/>
                </a:cxn>
                <a:cxn ang="16200000">
                  <a:pos x="wd2" y="hd2"/>
                </a:cxn>
              </a:cxnLst>
              <a:rect l="0" t="0" r="r" b="b"/>
              <a:pathLst>
                <a:path w="21600" h="21600" extrusionOk="0">
                  <a:moveTo>
                    <a:pt x="14052" y="0"/>
                  </a:moveTo>
                  <a:lnTo>
                    <a:pt x="4065" y="3027"/>
                  </a:lnTo>
                  <a:lnTo>
                    <a:pt x="0" y="8805"/>
                  </a:lnTo>
                  <a:lnTo>
                    <a:pt x="0" y="17610"/>
                  </a:lnTo>
                  <a:lnTo>
                    <a:pt x="7432" y="21600"/>
                  </a:lnTo>
                  <a:lnTo>
                    <a:pt x="15677" y="16785"/>
                  </a:lnTo>
                  <a:lnTo>
                    <a:pt x="17419" y="9768"/>
                  </a:lnTo>
                  <a:lnTo>
                    <a:pt x="21600" y="4953"/>
                  </a:lnTo>
                  <a:lnTo>
                    <a:pt x="19742" y="0"/>
                  </a:lnTo>
                  <a:lnTo>
                    <a:pt x="1405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5" name="Shape"/>
            <p:cNvSpPr/>
            <p:nvPr/>
          </p:nvSpPr>
          <p:spPr>
            <a:xfrm>
              <a:off x="425897" y="634865"/>
              <a:ext cx="26644" cy="10726"/>
            </a:xfrm>
            <a:custGeom>
              <a:avLst/>
              <a:gdLst/>
              <a:ahLst/>
              <a:cxnLst>
                <a:cxn ang="0">
                  <a:pos x="wd2" y="hd2"/>
                </a:cxn>
                <a:cxn ang="5400000">
                  <a:pos x="wd2" y="hd2"/>
                </a:cxn>
                <a:cxn ang="10800000">
                  <a:pos x="wd2" y="hd2"/>
                </a:cxn>
                <a:cxn ang="16200000">
                  <a:pos x="wd2" y="hd2"/>
                </a:cxn>
              </a:cxnLst>
              <a:rect l="0" t="0" r="r" b="b"/>
              <a:pathLst>
                <a:path w="21600" h="21600" extrusionOk="0">
                  <a:moveTo>
                    <a:pt x="4439" y="0"/>
                  </a:moveTo>
                  <a:lnTo>
                    <a:pt x="3524" y="2274"/>
                  </a:lnTo>
                  <a:lnTo>
                    <a:pt x="5766" y="3979"/>
                  </a:lnTo>
                  <a:lnTo>
                    <a:pt x="5766" y="7958"/>
                  </a:lnTo>
                  <a:lnTo>
                    <a:pt x="7368" y="12051"/>
                  </a:lnTo>
                  <a:lnTo>
                    <a:pt x="6041" y="13528"/>
                  </a:lnTo>
                  <a:lnTo>
                    <a:pt x="3524" y="12733"/>
                  </a:lnTo>
                  <a:lnTo>
                    <a:pt x="275" y="12051"/>
                  </a:lnTo>
                  <a:lnTo>
                    <a:pt x="0" y="14324"/>
                  </a:lnTo>
                  <a:lnTo>
                    <a:pt x="1922" y="17507"/>
                  </a:lnTo>
                  <a:lnTo>
                    <a:pt x="3524" y="16029"/>
                  </a:lnTo>
                  <a:lnTo>
                    <a:pt x="5446" y="16825"/>
                  </a:lnTo>
                  <a:lnTo>
                    <a:pt x="7368" y="16029"/>
                  </a:lnTo>
                  <a:lnTo>
                    <a:pt x="9702" y="17507"/>
                  </a:lnTo>
                  <a:lnTo>
                    <a:pt x="9702" y="20008"/>
                  </a:lnTo>
                  <a:lnTo>
                    <a:pt x="10617" y="21600"/>
                  </a:lnTo>
                  <a:lnTo>
                    <a:pt x="12219" y="15006"/>
                  </a:lnTo>
                  <a:lnTo>
                    <a:pt x="13225" y="13528"/>
                  </a:lnTo>
                  <a:lnTo>
                    <a:pt x="13820" y="16029"/>
                  </a:lnTo>
                  <a:lnTo>
                    <a:pt x="15147" y="15006"/>
                  </a:lnTo>
                  <a:lnTo>
                    <a:pt x="15742" y="13528"/>
                  </a:lnTo>
                  <a:lnTo>
                    <a:pt x="17069" y="14324"/>
                  </a:lnTo>
                  <a:lnTo>
                    <a:pt x="18671" y="13528"/>
                  </a:lnTo>
                  <a:lnTo>
                    <a:pt x="20273" y="16029"/>
                  </a:lnTo>
                  <a:lnTo>
                    <a:pt x="21600" y="12051"/>
                  </a:lnTo>
                  <a:lnTo>
                    <a:pt x="19998" y="8754"/>
                  </a:lnTo>
                  <a:lnTo>
                    <a:pt x="18351" y="8754"/>
                  </a:lnTo>
                  <a:lnTo>
                    <a:pt x="18351" y="5457"/>
                  </a:lnTo>
                  <a:lnTo>
                    <a:pt x="16475" y="5457"/>
                  </a:lnTo>
                  <a:lnTo>
                    <a:pt x="15742" y="2274"/>
                  </a:lnTo>
                  <a:lnTo>
                    <a:pt x="14827" y="2956"/>
                  </a:lnTo>
                  <a:lnTo>
                    <a:pt x="12905" y="682"/>
                  </a:lnTo>
                  <a:lnTo>
                    <a:pt x="9976" y="682"/>
                  </a:lnTo>
                  <a:lnTo>
                    <a:pt x="9702" y="2274"/>
                  </a:lnTo>
                  <a:lnTo>
                    <a:pt x="6453" y="682"/>
                  </a:lnTo>
                  <a:lnTo>
                    <a:pt x="443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6" name="Shape"/>
            <p:cNvSpPr/>
            <p:nvPr/>
          </p:nvSpPr>
          <p:spPr>
            <a:xfrm>
              <a:off x="408680" y="641188"/>
              <a:ext cx="9597" cy="4008"/>
            </a:xfrm>
            <a:custGeom>
              <a:avLst/>
              <a:gdLst/>
              <a:ahLst/>
              <a:cxnLst>
                <a:cxn ang="0">
                  <a:pos x="wd2" y="hd2"/>
                </a:cxn>
                <a:cxn ang="5400000">
                  <a:pos x="wd2" y="hd2"/>
                </a:cxn>
                <a:cxn ang="10800000">
                  <a:pos x="wd2" y="hd2"/>
                </a:cxn>
                <a:cxn ang="16200000">
                  <a:pos x="wd2" y="hd2"/>
                </a:cxn>
              </a:cxnLst>
              <a:rect l="0" t="0" r="r" b="b"/>
              <a:pathLst>
                <a:path w="21600" h="21600" extrusionOk="0">
                  <a:moveTo>
                    <a:pt x="5336" y="0"/>
                  </a:moveTo>
                  <a:lnTo>
                    <a:pt x="889" y="2130"/>
                  </a:lnTo>
                  <a:lnTo>
                    <a:pt x="0" y="8823"/>
                  </a:lnTo>
                  <a:lnTo>
                    <a:pt x="5336" y="17037"/>
                  </a:lnTo>
                  <a:lnTo>
                    <a:pt x="11816" y="21600"/>
                  </a:lnTo>
                  <a:lnTo>
                    <a:pt x="14358" y="17037"/>
                  </a:lnTo>
                  <a:lnTo>
                    <a:pt x="21600" y="17037"/>
                  </a:lnTo>
                  <a:lnTo>
                    <a:pt x="19694" y="8823"/>
                  </a:lnTo>
                  <a:lnTo>
                    <a:pt x="14358" y="4259"/>
                  </a:lnTo>
                  <a:lnTo>
                    <a:pt x="8132" y="2130"/>
                  </a:lnTo>
                  <a:lnTo>
                    <a:pt x="533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7" name="Shape"/>
            <p:cNvSpPr/>
            <p:nvPr/>
          </p:nvSpPr>
          <p:spPr>
            <a:xfrm>
              <a:off x="457281" y="641188"/>
              <a:ext cx="7227" cy="2766"/>
            </a:xfrm>
            <a:custGeom>
              <a:avLst/>
              <a:gdLst/>
              <a:ahLst/>
              <a:cxnLst>
                <a:cxn ang="0">
                  <a:pos x="wd2" y="hd2"/>
                </a:cxn>
                <a:cxn ang="5400000">
                  <a:pos x="wd2" y="hd2"/>
                </a:cxn>
                <a:cxn ang="10800000">
                  <a:pos x="wd2" y="hd2"/>
                </a:cxn>
                <a:cxn ang="16200000">
                  <a:pos x="wd2" y="hd2"/>
                </a:cxn>
              </a:cxnLst>
              <a:rect l="0" t="0" r="r" b="b"/>
              <a:pathLst>
                <a:path w="21600" h="21600" extrusionOk="0">
                  <a:moveTo>
                    <a:pt x="1519" y="0"/>
                  </a:moveTo>
                  <a:lnTo>
                    <a:pt x="0" y="6171"/>
                  </a:lnTo>
                  <a:lnTo>
                    <a:pt x="1519" y="21600"/>
                  </a:lnTo>
                  <a:lnTo>
                    <a:pt x="8606" y="21600"/>
                  </a:lnTo>
                  <a:lnTo>
                    <a:pt x="17887" y="21600"/>
                  </a:lnTo>
                  <a:lnTo>
                    <a:pt x="21600" y="12784"/>
                  </a:lnTo>
                  <a:lnTo>
                    <a:pt x="19406" y="3086"/>
                  </a:lnTo>
                  <a:lnTo>
                    <a:pt x="11981" y="0"/>
                  </a:lnTo>
                  <a:lnTo>
                    <a:pt x="151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8" name="Shape"/>
            <p:cNvSpPr/>
            <p:nvPr/>
          </p:nvSpPr>
          <p:spPr>
            <a:xfrm>
              <a:off x="1275941" y="641583"/>
              <a:ext cx="19193" cy="26644"/>
            </a:xfrm>
            <a:custGeom>
              <a:avLst/>
              <a:gdLst/>
              <a:ahLst/>
              <a:cxnLst>
                <a:cxn ang="0">
                  <a:pos x="wd2" y="hd2"/>
                </a:cxn>
                <a:cxn ang="5400000">
                  <a:pos x="wd2" y="hd2"/>
                </a:cxn>
                <a:cxn ang="10800000">
                  <a:pos x="wd2" y="hd2"/>
                </a:cxn>
                <a:cxn ang="16200000">
                  <a:pos x="wd2" y="hd2"/>
                </a:cxn>
              </a:cxnLst>
              <a:rect l="0" t="0" r="r" b="b"/>
              <a:pathLst>
                <a:path w="21600" h="21600" extrusionOk="0">
                  <a:moveTo>
                    <a:pt x="4066" y="0"/>
                  </a:moveTo>
                  <a:lnTo>
                    <a:pt x="2668" y="3249"/>
                  </a:lnTo>
                  <a:lnTo>
                    <a:pt x="2224" y="9107"/>
                  </a:lnTo>
                  <a:lnTo>
                    <a:pt x="0" y="7780"/>
                  </a:lnTo>
                  <a:lnTo>
                    <a:pt x="381" y="11303"/>
                  </a:lnTo>
                  <a:lnTo>
                    <a:pt x="826" y="12951"/>
                  </a:lnTo>
                  <a:lnTo>
                    <a:pt x="3621" y="14873"/>
                  </a:lnTo>
                  <a:lnTo>
                    <a:pt x="4066" y="13546"/>
                  </a:lnTo>
                  <a:lnTo>
                    <a:pt x="5908" y="14553"/>
                  </a:lnTo>
                  <a:lnTo>
                    <a:pt x="4066" y="15559"/>
                  </a:lnTo>
                  <a:lnTo>
                    <a:pt x="4066" y="16749"/>
                  </a:lnTo>
                  <a:lnTo>
                    <a:pt x="6289" y="17802"/>
                  </a:lnTo>
                  <a:lnTo>
                    <a:pt x="10800" y="17161"/>
                  </a:lnTo>
                  <a:lnTo>
                    <a:pt x="13849" y="19403"/>
                  </a:lnTo>
                  <a:lnTo>
                    <a:pt x="15247" y="18076"/>
                  </a:lnTo>
                  <a:lnTo>
                    <a:pt x="17089" y="19998"/>
                  </a:lnTo>
                  <a:lnTo>
                    <a:pt x="20584" y="21600"/>
                  </a:lnTo>
                  <a:lnTo>
                    <a:pt x="21600" y="19998"/>
                  </a:lnTo>
                  <a:lnTo>
                    <a:pt x="19758" y="19083"/>
                  </a:lnTo>
                  <a:lnTo>
                    <a:pt x="20202" y="17161"/>
                  </a:lnTo>
                  <a:lnTo>
                    <a:pt x="13849" y="15147"/>
                  </a:lnTo>
                  <a:lnTo>
                    <a:pt x="11626" y="15559"/>
                  </a:lnTo>
                  <a:lnTo>
                    <a:pt x="9402" y="15147"/>
                  </a:lnTo>
                  <a:lnTo>
                    <a:pt x="8132" y="12310"/>
                  </a:lnTo>
                  <a:lnTo>
                    <a:pt x="8958" y="9381"/>
                  </a:lnTo>
                  <a:lnTo>
                    <a:pt x="11626" y="8100"/>
                  </a:lnTo>
                  <a:lnTo>
                    <a:pt x="13024" y="5171"/>
                  </a:lnTo>
                  <a:lnTo>
                    <a:pt x="11181" y="2242"/>
                  </a:lnTo>
                  <a:lnTo>
                    <a:pt x="12071" y="1007"/>
                  </a:lnTo>
                  <a:lnTo>
                    <a:pt x="11626" y="0"/>
                  </a:lnTo>
                  <a:lnTo>
                    <a:pt x="10355" y="1007"/>
                  </a:lnTo>
                  <a:lnTo>
                    <a:pt x="7115" y="0"/>
                  </a:lnTo>
                  <a:lnTo>
                    <a:pt x="406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9" name="Shape"/>
            <p:cNvSpPr/>
            <p:nvPr/>
          </p:nvSpPr>
          <p:spPr>
            <a:xfrm>
              <a:off x="1277916" y="664275"/>
              <a:ext cx="5251" cy="55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55" y="12436"/>
                  </a:lnTo>
                  <a:lnTo>
                    <a:pt x="16490" y="21600"/>
                  </a:lnTo>
                  <a:lnTo>
                    <a:pt x="21600" y="6327"/>
                  </a:lnTo>
                  <a:lnTo>
                    <a:pt x="1649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0" name="Shape"/>
            <p:cNvSpPr/>
            <p:nvPr/>
          </p:nvSpPr>
          <p:spPr>
            <a:xfrm>
              <a:off x="1295133" y="668226"/>
              <a:ext cx="6718" cy="108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713" y="6525"/>
                  </a:lnTo>
                  <a:lnTo>
                    <a:pt x="8713" y="10463"/>
                  </a:lnTo>
                  <a:lnTo>
                    <a:pt x="1089" y="9788"/>
                  </a:lnTo>
                  <a:lnTo>
                    <a:pt x="3630" y="14400"/>
                  </a:lnTo>
                  <a:lnTo>
                    <a:pt x="7624" y="15187"/>
                  </a:lnTo>
                  <a:lnTo>
                    <a:pt x="7624" y="21600"/>
                  </a:lnTo>
                  <a:lnTo>
                    <a:pt x="15247" y="19125"/>
                  </a:lnTo>
                  <a:lnTo>
                    <a:pt x="11254" y="13725"/>
                  </a:lnTo>
                  <a:lnTo>
                    <a:pt x="11254" y="11250"/>
                  </a:lnTo>
                  <a:lnTo>
                    <a:pt x="21600" y="13725"/>
                  </a:lnTo>
                  <a:lnTo>
                    <a:pt x="17607" y="3263"/>
                  </a:lnTo>
                  <a:lnTo>
                    <a:pt x="13976"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1" name="Shape"/>
            <p:cNvSpPr/>
            <p:nvPr/>
          </p:nvSpPr>
          <p:spPr>
            <a:xfrm>
              <a:off x="1284634" y="671105"/>
              <a:ext cx="5645" cy="63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56" y="8028"/>
                  </a:lnTo>
                  <a:lnTo>
                    <a:pt x="1944" y="14719"/>
                  </a:lnTo>
                  <a:lnTo>
                    <a:pt x="3456" y="21600"/>
                  </a:lnTo>
                  <a:lnTo>
                    <a:pt x="13824" y="17395"/>
                  </a:lnTo>
                  <a:lnTo>
                    <a:pt x="21600" y="10513"/>
                  </a:lnTo>
                  <a:lnTo>
                    <a:pt x="21600" y="5543"/>
                  </a:lnTo>
                  <a:lnTo>
                    <a:pt x="11016" y="5543"/>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2" name="Shape"/>
            <p:cNvSpPr/>
            <p:nvPr/>
          </p:nvSpPr>
          <p:spPr>
            <a:xfrm>
              <a:off x="1264369" y="673476"/>
              <a:ext cx="10839" cy="13209"/>
            </a:xfrm>
            <a:custGeom>
              <a:avLst/>
              <a:gdLst/>
              <a:ahLst/>
              <a:cxnLst>
                <a:cxn ang="0">
                  <a:pos x="wd2" y="hd2"/>
                </a:cxn>
                <a:cxn ang="5400000">
                  <a:pos x="wd2" y="hd2"/>
                </a:cxn>
                <a:cxn ang="10800000">
                  <a:pos x="wd2" y="hd2"/>
                </a:cxn>
                <a:cxn ang="16200000">
                  <a:pos x="wd2" y="hd2"/>
                </a:cxn>
              </a:cxnLst>
              <a:rect l="0" t="0" r="r" b="b"/>
              <a:pathLst>
                <a:path w="21600" h="21600" extrusionOk="0">
                  <a:moveTo>
                    <a:pt x="19800" y="0"/>
                  </a:moveTo>
                  <a:lnTo>
                    <a:pt x="15863" y="7108"/>
                  </a:lnTo>
                  <a:lnTo>
                    <a:pt x="10350" y="12462"/>
                  </a:lnTo>
                  <a:lnTo>
                    <a:pt x="3937" y="16892"/>
                  </a:lnTo>
                  <a:lnTo>
                    <a:pt x="0" y="21600"/>
                  </a:lnTo>
                  <a:lnTo>
                    <a:pt x="11138" y="15138"/>
                  </a:lnTo>
                  <a:lnTo>
                    <a:pt x="15863" y="9785"/>
                  </a:lnTo>
                  <a:lnTo>
                    <a:pt x="21600" y="5908"/>
                  </a:lnTo>
                  <a:lnTo>
                    <a:pt x="198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3" name="Shape"/>
            <p:cNvSpPr/>
            <p:nvPr/>
          </p:nvSpPr>
          <p:spPr>
            <a:xfrm>
              <a:off x="1287117" y="674209"/>
              <a:ext cx="7114" cy="95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71" y="9021"/>
                  </a:lnTo>
                  <a:lnTo>
                    <a:pt x="14400" y="2795"/>
                  </a:lnTo>
                  <a:lnTo>
                    <a:pt x="7200" y="3685"/>
                  </a:lnTo>
                  <a:lnTo>
                    <a:pt x="6171" y="9021"/>
                  </a:lnTo>
                  <a:lnTo>
                    <a:pt x="2400" y="12706"/>
                  </a:lnTo>
                  <a:lnTo>
                    <a:pt x="0" y="14612"/>
                  </a:lnTo>
                  <a:lnTo>
                    <a:pt x="8400" y="21600"/>
                  </a:lnTo>
                  <a:lnTo>
                    <a:pt x="12171" y="19186"/>
                  </a:lnTo>
                  <a:lnTo>
                    <a:pt x="15600" y="12706"/>
                  </a:lnTo>
                  <a:lnTo>
                    <a:pt x="20571" y="9021"/>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4" name="Shape"/>
            <p:cNvSpPr/>
            <p:nvPr/>
          </p:nvSpPr>
          <p:spPr>
            <a:xfrm>
              <a:off x="480481" y="675451"/>
              <a:ext cx="4686" cy="4009"/>
            </a:xfrm>
            <a:custGeom>
              <a:avLst/>
              <a:gdLst/>
              <a:ahLst/>
              <a:cxnLst>
                <a:cxn ang="0">
                  <a:pos x="wd2" y="hd2"/>
                </a:cxn>
                <a:cxn ang="5400000">
                  <a:pos x="wd2" y="hd2"/>
                </a:cxn>
                <a:cxn ang="10800000">
                  <a:pos x="wd2" y="hd2"/>
                </a:cxn>
                <a:cxn ang="16200000">
                  <a:pos x="wd2" y="hd2"/>
                </a:cxn>
              </a:cxnLst>
              <a:rect l="0" t="0" r="r" b="b"/>
              <a:pathLst>
                <a:path w="21600" h="21600" extrusionOk="0">
                  <a:moveTo>
                    <a:pt x="16655" y="0"/>
                  </a:moveTo>
                  <a:lnTo>
                    <a:pt x="5725" y="4259"/>
                  </a:lnTo>
                  <a:lnTo>
                    <a:pt x="5725" y="12777"/>
                  </a:lnTo>
                  <a:lnTo>
                    <a:pt x="0" y="19470"/>
                  </a:lnTo>
                  <a:lnTo>
                    <a:pt x="3383" y="21600"/>
                  </a:lnTo>
                  <a:lnTo>
                    <a:pt x="20039" y="19470"/>
                  </a:lnTo>
                  <a:lnTo>
                    <a:pt x="21600" y="2130"/>
                  </a:lnTo>
                  <a:lnTo>
                    <a:pt x="1665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5" name="Shape"/>
            <p:cNvSpPr/>
            <p:nvPr/>
          </p:nvSpPr>
          <p:spPr>
            <a:xfrm>
              <a:off x="1100106" y="680193"/>
              <a:ext cx="9090" cy="17217"/>
            </a:xfrm>
            <a:custGeom>
              <a:avLst/>
              <a:gdLst/>
              <a:ahLst/>
              <a:cxnLst>
                <a:cxn ang="0">
                  <a:pos x="wd2" y="hd2"/>
                </a:cxn>
                <a:cxn ang="5400000">
                  <a:pos x="wd2" y="hd2"/>
                </a:cxn>
                <a:cxn ang="10800000">
                  <a:pos x="wd2" y="hd2"/>
                </a:cxn>
                <a:cxn ang="16200000">
                  <a:pos x="wd2" y="hd2"/>
                </a:cxn>
              </a:cxnLst>
              <a:rect l="0" t="0" r="r" b="b"/>
              <a:pathLst>
                <a:path w="21600" h="21600" extrusionOk="0">
                  <a:moveTo>
                    <a:pt x="4696" y="0"/>
                  </a:moveTo>
                  <a:lnTo>
                    <a:pt x="0" y="9065"/>
                  </a:lnTo>
                  <a:lnTo>
                    <a:pt x="1744" y="17068"/>
                  </a:lnTo>
                  <a:lnTo>
                    <a:pt x="7379" y="21600"/>
                  </a:lnTo>
                  <a:lnTo>
                    <a:pt x="15965" y="20042"/>
                  </a:lnTo>
                  <a:lnTo>
                    <a:pt x="20795" y="18626"/>
                  </a:lnTo>
                  <a:lnTo>
                    <a:pt x="21600" y="13172"/>
                  </a:lnTo>
                  <a:lnTo>
                    <a:pt x="16904" y="7082"/>
                  </a:lnTo>
                  <a:lnTo>
                    <a:pt x="12209" y="3187"/>
                  </a:lnTo>
                  <a:lnTo>
                    <a:pt x="46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6" name="Shape"/>
            <p:cNvSpPr/>
            <p:nvPr/>
          </p:nvSpPr>
          <p:spPr>
            <a:xfrm>
              <a:off x="1285142" y="680701"/>
              <a:ext cx="19927" cy="18346"/>
            </a:xfrm>
            <a:custGeom>
              <a:avLst/>
              <a:gdLst/>
              <a:ahLst/>
              <a:cxnLst>
                <a:cxn ang="0">
                  <a:pos x="wd2" y="hd2"/>
                </a:cxn>
                <a:cxn ang="5400000">
                  <a:pos x="wd2" y="hd2"/>
                </a:cxn>
                <a:cxn ang="10800000">
                  <a:pos x="wd2" y="hd2"/>
                </a:cxn>
                <a:cxn ang="16200000">
                  <a:pos x="wd2" y="hd2"/>
                </a:cxn>
              </a:cxnLst>
              <a:rect l="0" t="0" r="r" b="b"/>
              <a:pathLst>
                <a:path w="21600" h="21600" extrusionOk="0">
                  <a:moveTo>
                    <a:pt x="16338" y="0"/>
                  </a:moveTo>
                  <a:lnTo>
                    <a:pt x="16766" y="4121"/>
                  </a:lnTo>
                  <a:lnTo>
                    <a:pt x="13401" y="4121"/>
                  </a:lnTo>
                  <a:lnTo>
                    <a:pt x="12422" y="6447"/>
                  </a:lnTo>
                  <a:lnTo>
                    <a:pt x="9056" y="7909"/>
                  </a:lnTo>
                  <a:lnTo>
                    <a:pt x="7282" y="5583"/>
                  </a:lnTo>
                  <a:lnTo>
                    <a:pt x="4712" y="7510"/>
                  </a:lnTo>
                  <a:lnTo>
                    <a:pt x="1652" y="8839"/>
                  </a:lnTo>
                  <a:lnTo>
                    <a:pt x="0" y="13093"/>
                  </a:lnTo>
                  <a:lnTo>
                    <a:pt x="795" y="14555"/>
                  </a:lnTo>
                  <a:lnTo>
                    <a:pt x="4344" y="11764"/>
                  </a:lnTo>
                  <a:lnTo>
                    <a:pt x="6486" y="12162"/>
                  </a:lnTo>
                  <a:lnTo>
                    <a:pt x="7710" y="9836"/>
                  </a:lnTo>
                  <a:lnTo>
                    <a:pt x="10831" y="12162"/>
                  </a:lnTo>
                  <a:lnTo>
                    <a:pt x="9484" y="14954"/>
                  </a:lnTo>
                  <a:lnTo>
                    <a:pt x="10831" y="18809"/>
                  </a:lnTo>
                  <a:lnTo>
                    <a:pt x="16338" y="21600"/>
                  </a:lnTo>
                  <a:lnTo>
                    <a:pt x="17684" y="19207"/>
                  </a:lnTo>
                  <a:lnTo>
                    <a:pt x="15971" y="15419"/>
                  </a:lnTo>
                  <a:lnTo>
                    <a:pt x="18541" y="12628"/>
                  </a:lnTo>
                  <a:lnTo>
                    <a:pt x="20254" y="17745"/>
                  </a:lnTo>
                  <a:lnTo>
                    <a:pt x="21600" y="13093"/>
                  </a:lnTo>
                  <a:lnTo>
                    <a:pt x="21600" y="10302"/>
                  </a:lnTo>
                  <a:lnTo>
                    <a:pt x="21110" y="7045"/>
                  </a:lnTo>
                  <a:lnTo>
                    <a:pt x="20682" y="5118"/>
                  </a:lnTo>
                  <a:lnTo>
                    <a:pt x="20254" y="2393"/>
                  </a:lnTo>
                  <a:lnTo>
                    <a:pt x="1633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7" name="Shape"/>
            <p:cNvSpPr/>
            <p:nvPr/>
          </p:nvSpPr>
          <p:spPr>
            <a:xfrm>
              <a:off x="1228073" y="693063"/>
              <a:ext cx="45103" cy="48207"/>
            </a:xfrm>
            <a:custGeom>
              <a:avLst/>
              <a:gdLst/>
              <a:ahLst/>
              <a:cxnLst>
                <a:cxn ang="0">
                  <a:pos x="wd2" y="hd2"/>
                </a:cxn>
                <a:cxn ang="5400000">
                  <a:pos x="wd2" y="hd2"/>
                </a:cxn>
                <a:cxn ang="10800000">
                  <a:pos x="wd2" y="hd2"/>
                </a:cxn>
                <a:cxn ang="16200000">
                  <a:pos x="wd2" y="hd2"/>
                </a:cxn>
              </a:cxnLst>
              <a:rect l="0" t="0" r="r" b="b"/>
              <a:pathLst>
                <a:path w="21600" h="21600" extrusionOk="0">
                  <a:moveTo>
                    <a:pt x="16410" y="0"/>
                  </a:moveTo>
                  <a:lnTo>
                    <a:pt x="15274" y="1619"/>
                  </a:lnTo>
                  <a:lnTo>
                    <a:pt x="13733" y="2833"/>
                  </a:lnTo>
                  <a:lnTo>
                    <a:pt x="11814" y="3895"/>
                  </a:lnTo>
                  <a:lnTo>
                    <a:pt x="11111" y="4629"/>
                  </a:lnTo>
                  <a:lnTo>
                    <a:pt x="10138" y="5868"/>
                  </a:lnTo>
                  <a:lnTo>
                    <a:pt x="8597" y="7487"/>
                  </a:lnTo>
                  <a:lnTo>
                    <a:pt x="6083" y="7866"/>
                  </a:lnTo>
                  <a:lnTo>
                    <a:pt x="5136" y="8195"/>
                  </a:lnTo>
                  <a:lnTo>
                    <a:pt x="4785" y="9991"/>
                  </a:lnTo>
                  <a:lnTo>
                    <a:pt x="3055" y="10319"/>
                  </a:lnTo>
                  <a:lnTo>
                    <a:pt x="1568" y="9662"/>
                  </a:lnTo>
                  <a:lnTo>
                    <a:pt x="351" y="10876"/>
                  </a:lnTo>
                  <a:lnTo>
                    <a:pt x="0" y="12672"/>
                  </a:lnTo>
                  <a:lnTo>
                    <a:pt x="351" y="14442"/>
                  </a:lnTo>
                  <a:lnTo>
                    <a:pt x="1325" y="16061"/>
                  </a:lnTo>
                  <a:lnTo>
                    <a:pt x="2514" y="16567"/>
                  </a:lnTo>
                  <a:lnTo>
                    <a:pt x="2676" y="19248"/>
                  </a:lnTo>
                  <a:lnTo>
                    <a:pt x="4434" y="19475"/>
                  </a:lnTo>
                  <a:lnTo>
                    <a:pt x="5920" y="19475"/>
                  </a:lnTo>
                  <a:lnTo>
                    <a:pt x="6677" y="20361"/>
                  </a:lnTo>
                  <a:lnTo>
                    <a:pt x="9191" y="19652"/>
                  </a:lnTo>
                  <a:lnTo>
                    <a:pt x="10138" y="20158"/>
                  </a:lnTo>
                  <a:lnTo>
                    <a:pt x="11652" y="20361"/>
                  </a:lnTo>
                  <a:lnTo>
                    <a:pt x="12409" y="21600"/>
                  </a:lnTo>
                  <a:lnTo>
                    <a:pt x="14923" y="20715"/>
                  </a:lnTo>
                  <a:lnTo>
                    <a:pt x="15112" y="21423"/>
                  </a:lnTo>
                  <a:lnTo>
                    <a:pt x="16058" y="18363"/>
                  </a:lnTo>
                  <a:lnTo>
                    <a:pt x="16058" y="16415"/>
                  </a:lnTo>
                  <a:lnTo>
                    <a:pt x="17977" y="15176"/>
                  </a:lnTo>
                  <a:lnTo>
                    <a:pt x="17977" y="13405"/>
                  </a:lnTo>
                  <a:lnTo>
                    <a:pt x="18734" y="11938"/>
                  </a:lnTo>
                  <a:lnTo>
                    <a:pt x="21194" y="11761"/>
                  </a:lnTo>
                  <a:lnTo>
                    <a:pt x="18734" y="9991"/>
                  </a:lnTo>
                  <a:lnTo>
                    <a:pt x="19113" y="9105"/>
                  </a:lnTo>
                  <a:lnTo>
                    <a:pt x="17545" y="7310"/>
                  </a:lnTo>
                  <a:lnTo>
                    <a:pt x="18734" y="5514"/>
                  </a:lnTo>
                  <a:lnTo>
                    <a:pt x="20221" y="4806"/>
                  </a:lnTo>
                  <a:lnTo>
                    <a:pt x="20059" y="3895"/>
                  </a:lnTo>
                  <a:lnTo>
                    <a:pt x="21357" y="3743"/>
                  </a:lnTo>
                  <a:lnTo>
                    <a:pt x="21600" y="3010"/>
                  </a:lnTo>
                  <a:lnTo>
                    <a:pt x="19708" y="2504"/>
                  </a:lnTo>
                  <a:lnTo>
                    <a:pt x="18329" y="1770"/>
                  </a:lnTo>
                  <a:lnTo>
                    <a:pt x="18329" y="1062"/>
                  </a:lnTo>
                  <a:lnTo>
                    <a:pt x="17193" y="0"/>
                  </a:lnTo>
                  <a:lnTo>
                    <a:pt x="1641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8" name="Shape"/>
            <p:cNvSpPr/>
            <p:nvPr/>
          </p:nvSpPr>
          <p:spPr>
            <a:xfrm>
              <a:off x="1168634" y="699385"/>
              <a:ext cx="47135" cy="49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34"/>
                  </a:lnTo>
                  <a:lnTo>
                    <a:pt x="2225" y="3153"/>
                  </a:lnTo>
                  <a:lnTo>
                    <a:pt x="3647" y="4187"/>
                  </a:lnTo>
                  <a:lnTo>
                    <a:pt x="4734" y="5763"/>
                  </a:lnTo>
                  <a:lnTo>
                    <a:pt x="6571" y="6970"/>
                  </a:lnTo>
                  <a:lnTo>
                    <a:pt x="7321" y="8546"/>
                  </a:lnTo>
                  <a:lnTo>
                    <a:pt x="7890" y="10123"/>
                  </a:lnTo>
                  <a:lnTo>
                    <a:pt x="9701" y="11650"/>
                  </a:lnTo>
                  <a:lnTo>
                    <a:pt x="11149" y="14260"/>
                  </a:lnTo>
                  <a:lnTo>
                    <a:pt x="12287" y="15664"/>
                  </a:lnTo>
                  <a:lnTo>
                    <a:pt x="13710" y="17241"/>
                  </a:lnTo>
                  <a:lnTo>
                    <a:pt x="14616" y="18447"/>
                  </a:lnTo>
                  <a:lnTo>
                    <a:pt x="17202" y="20024"/>
                  </a:lnTo>
                  <a:lnTo>
                    <a:pt x="18858" y="21600"/>
                  </a:lnTo>
                  <a:lnTo>
                    <a:pt x="21031" y="21600"/>
                  </a:lnTo>
                  <a:lnTo>
                    <a:pt x="21031" y="18595"/>
                  </a:lnTo>
                  <a:lnTo>
                    <a:pt x="21600" y="16206"/>
                  </a:lnTo>
                  <a:lnTo>
                    <a:pt x="20669" y="14950"/>
                  </a:lnTo>
                  <a:lnTo>
                    <a:pt x="19194" y="14802"/>
                  </a:lnTo>
                  <a:lnTo>
                    <a:pt x="18444" y="13768"/>
                  </a:lnTo>
                  <a:lnTo>
                    <a:pt x="18108" y="12512"/>
                  </a:lnTo>
                  <a:lnTo>
                    <a:pt x="17358" y="12339"/>
                  </a:lnTo>
                  <a:lnTo>
                    <a:pt x="16271" y="11871"/>
                  </a:lnTo>
                  <a:lnTo>
                    <a:pt x="17021" y="10295"/>
                  </a:lnTo>
                  <a:lnTo>
                    <a:pt x="15547" y="9408"/>
                  </a:lnTo>
                  <a:lnTo>
                    <a:pt x="14460" y="7832"/>
                  </a:lnTo>
                  <a:lnTo>
                    <a:pt x="12624" y="6428"/>
                  </a:lnTo>
                  <a:lnTo>
                    <a:pt x="10632" y="6428"/>
                  </a:lnTo>
                  <a:lnTo>
                    <a:pt x="8795" y="4359"/>
                  </a:lnTo>
                  <a:lnTo>
                    <a:pt x="7709" y="3645"/>
                  </a:lnTo>
                  <a:lnTo>
                    <a:pt x="6053" y="2291"/>
                  </a:lnTo>
                  <a:lnTo>
                    <a:pt x="4398" y="542"/>
                  </a:lnTo>
                  <a:lnTo>
                    <a:pt x="1319"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39" name="Shape"/>
            <p:cNvSpPr/>
            <p:nvPr/>
          </p:nvSpPr>
          <p:spPr>
            <a:xfrm>
              <a:off x="1309075" y="713723"/>
              <a:ext cx="5477" cy="13605"/>
            </a:xfrm>
            <a:custGeom>
              <a:avLst/>
              <a:gdLst/>
              <a:ahLst/>
              <a:cxnLst>
                <a:cxn ang="0">
                  <a:pos x="wd2" y="hd2"/>
                </a:cxn>
                <a:cxn ang="5400000">
                  <a:pos x="wd2" y="hd2"/>
                </a:cxn>
                <a:cxn ang="10800000">
                  <a:pos x="wd2" y="hd2"/>
                </a:cxn>
                <a:cxn ang="16200000">
                  <a:pos x="wd2" y="hd2"/>
                </a:cxn>
              </a:cxnLst>
              <a:rect l="0" t="0" r="r" b="b"/>
              <a:pathLst>
                <a:path w="21600" h="21600" extrusionOk="0">
                  <a:moveTo>
                    <a:pt x="9353" y="0"/>
                  </a:moveTo>
                  <a:lnTo>
                    <a:pt x="2895" y="2599"/>
                  </a:lnTo>
                  <a:lnTo>
                    <a:pt x="0" y="8335"/>
                  </a:lnTo>
                  <a:lnTo>
                    <a:pt x="4454" y="17208"/>
                  </a:lnTo>
                  <a:lnTo>
                    <a:pt x="12247" y="21600"/>
                  </a:lnTo>
                  <a:lnTo>
                    <a:pt x="17146" y="20435"/>
                  </a:lnTo>
                  <a:lnTo>
                    <a:pt x="9353" y="17208"/>
                  </a:lnTo>
                  <a:lnTo>
                    <a:pt x="12247" y="12637"/>
                  </a:lnTo>
                  <a:lnTo>
                    <a:pt x="20041" y="13265"/>
                  </a:lnTo>
                  <a:lnTo>
                    <a:pt x="21600" y="7708"/>
                  </a:lnTo>
                  <a:lnTo>
                    <a:pt x="20041" y="4571"/>
                  </a:lnTo>
                  <a:lnTo>
                    <a:pt x="9353" y="3764"/>
                  </a:lnTo>
                  <a:lnTo>
                    <a:pt x="935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0" name="Shape"/>
            <p:cNvSpPr/>
            <p:nvPr/>
          </p:nvSpPr>
          <p:spPr>
            <a:xfrm>
              <a:off x="1271199" y="716093"/>
              <a:ext cx="28281" cy="31894"/>
            </a:xfrm>
            <a:custGeom>
              <a:avLst/>
              <a:gdLst/>
              <a:ahLst/>
              <a:cxnLst>
                <a:cxn ang="0">
                  <a:pos x="wd2" y="hd2"/>
                </a:cxn>
                <a:cxn ang="5400000">
                  <a:pos x="wd2" y="hd2"/>
                </a:cxn>
                <a:cxn ang="10800000">
                  <a:pos x="wd2" y="hd2"/>
                </a:cxn>
                <a:cxn ang="16200000">
                  <a:pos x="wd2" y="hd2"/>
                </a:cxn>
              </a:cxnLst>
              <a:rect l="0" t="0" r="r" b="b"/>
              <a:pathLst>
                <a:path w="21600" h="21600" extrusionOk="0">
                  <a:moveTo>
                    <a:pt x="20953" y="0"/>
                  </a:moveTo>
                  <a:lnTo>
                    <a:pt x="17590" y="2179"/>
                  </a:lnTo>
                  <a:lnTo>
                    <a:pt x="13969" y="2179"/>
                  </a:lnTo>
                  <a:lnTo>
                    <a:pt x="9701" y="1950"/>
                  </a:lnTo>
                  <a:lnTo>
                    <a:pt x="6941" y="1109"/>
                  </a:lnTo>
                  <a:lnTo>
                    <a:pt x="4182" y="3288"/>
                  </a:lnTo>
                  <a:lnTo>
                    <a:pt x="3622" y="4396"/>
                  </a:lnTo>
                  <a:lnTo>
                    <a:pt x="1811" y="8946"/>
                  </a:lnTo>
                  <a:lnTo>
                    <a:pt x="1509" y="11125"/>
                  </a:lnTo>
                  <a:lnTo>
                    <a:pt x="0" y="12998"/>
                  </a:lnTo>
                  <a:lnTo>
                    <a:pt x="1121" y="15177"/>
                  </a:lnTo>
                  <a:lnTo>
                    <a:pt x="2371" y="15177"/>
                  </a:lnTo>
                  <a:lnTo>
                    <a:pt x="3061" y="18159"/>
                  </a:lnTo>
                  <a:lnTo>
                    <a:pt x="2069" y="20835"/>
                  </a:lnTo>
                  <a:lnTo>
                    <a:pt x="3320" y="21600"/>
                  </a:lnTo>
                  <a:lnTo>
                    <a:pt x="5432" y="21103"/>
                  </a:lnTo>
                  <a:lnTo>
                    <a:pt x="5432" y="17051"/>
                  </a:lnTo>
                  <a:lnTo>
                    <a:pt x="5131" y="13495"/>
                  </a:lnTo>
                  <a:lnTo>
                    <a:pt x="7243" y="12731"/>
                  </a:lnTo>
                  <a:lnTo>
                    <a:pt x="6941" y="15445"/>
                  </a:lnTo>
                  <a:lnTo>
                    <a:pt x="9399" y="17318"/>
                  </a:lnTo>
                  <a:lnTo>
                    <a:pt x="9140" y="18389"/>
                  </a:lnTo>
                  <a:lnTo>
                    <a:pt x="10002" y="19230"/>
                  </a:lnTo>
                  <a:lnTo>
                    <a:pt x="13020" y="18159"/>
                  </a:lnTo>
                  <a:lnTo>
                    <a:pt x="11511" y="20606"/>
                  </a:lnTo>
                  <a:lnTo>
                    <a:pt x="12762" y="21371"/>
                  </a:lnTo>
                  <a:lnTo>
                    <a:pt x="14572" y="20606"/>
                  </a:lnTo>
                  <a:lnTo>
                    <a:pt x="14572" y="18656"/>
                  </a:lnTo>
                  <a:lnTo>
                    <a:pt x="11813" y="15177"/>
                  </a:lnTo>
                  <a:lnTo>
                    <a:pt x="12460" y="14336"/>
                  </a:lnTo>
                  <a:lnTo>
                    <a:pt x="9140" y="10552"/>
                  </a:lnTo>
                  <a:lnTo>
                    <a:pt x="12158" y="9213"/>
                  </a:lnTo>
                  <a:lnTo>
                    <a:pt x="13710" y="7608"/>
                  </a:lnTo>
                  <a:lnTo>
                    <a:pt x="14831" y="8105"/>
                  </a:lnTo>
                  <a:lnTo>
                    <a:pt x="15219" y="6767"/>
                  </a:lnTo>
                  <a:lnTo>
                    <a:pt x="9140" y="7608"/>
                  </a:lnTo>
                  <a:lnTo>
                    <a:pt x="7243" y="8946"/>
                  </a:lnTo>
                  <a:lnTo>
                    <a:pt x="4182" y="6499"/>
                  </a:lnTo>
                  <a:lnTo>
                    <a:pt x="4872" y="4052"/>
                  </a:lnTo>
                  <a:lnTo>
                    <a:pt x="7631" y="3785"/>
                  </a:lnTo>
                  <a:lnTo>
                    <a:pt x="13322" y="3555"/>
                  </a:lnTo>
                  <a:lnTo>
                    <a:pt x="16383" y="4052"/>
                  </a:lnTo>
                  <a:lnTo>
                    <a:pt x="18841" y="3555"/>
                  </a:lnTo>
                  <a:lnTo>
                    <a:pt x="21600" y="612"/>
                  </a:lnTo>
                  <a:lnTo>
                    <a:pt x="2095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1" name="Shape"/>
            <p:cNvSpPr/>
            <p:nvPr/>
          </p:nvSpPr>
          <p:spPr>
            <a:xfrm>
              <a:off x="1322510" y="724956"/>
              <a:ext cx="88962" cy="44990"/>
            </a:xfrm>
            <a:custGeom>
              <a:avLst/>
              <a:gdLst/>
              <a:ahLst/>
              <a:cxnLst>
                <a:cxn ang="0">
                  <a:pos x="wd2" y="hd2"/>
                </a:cxn>
                <a:cxn ang="5400000">
                  <a:pos x="wd2" y="hd2"/>
                </a:cxn>
                <a:cxn ang="10800000">
                  <a:pos x="wd2" y="hd2"/>
                </a:cxn>
                <a:cxn ang="16200000">
                  <a:pos x="wd2" y="hd2"/>
                </a:cxn>
              </a:cxnLst>
              <a:rect l="0" t="0" r="r" b="b"/>
              <a:pathLst>
                <a:path w="21600" h="21600" extrusionOk="0">
                  <a:moveTo>
                    <a:pt x="1946" y="0"/>
                  </a:moveTo>
                  <a:lnTo>
                    <a:pt x="1453" y="542"/>
                  </a:lnTo>
                  <a:lnTo>
                    <a:pt x="0" y="1138"/>
                  </a:lnTo>
                  <a:lnTo>
                    <a:pt x="493" y="2087"/>
                  </a:lnTo>
                  <a:lnTo>
                    <a:pt x="1453" y="2683"/>
                  </a:lnTo>
                  <a:lnTo>
                    <a:pt x="1850" y="3821"/>
                  </a:lnTo>
                  <a:lnTo>
                    <a:pt x="3399" y="3821"/>
                  </a:lnTo>
                  <a:lnTo>
                    <a:pt x="3509" y="4363"/>
                  </a:lnTo>
                  <a:lnTo>
                    <a:pt x="2727" y="4363"/>
                  </a:lnTo>
                  <a:lnTo>
                    <a:pt x="1576" y="5149"/>
                  </a:lnTo>
                  <a:lnTo>
                    <a:pt x="2426" y="6098"/>
                  </a:lnTo>
                  <a:lnTo>
                    <a:pt x="2426" y="7046"/>
                  </a:lnTo>
                  <a:lnTo>
                    <a:pt x="2631" y="7832"/>
                  </a:lnTo>
                  <a:lnTo>
                    <a:pt x="3029" y="7643"/>
                  </a:lnTo>
                  <a:lnTo>
                    <a:pt x="3399" y="6504"/>
                  </a:lnTo>
                  <a:lnTo>
                    <a:pt x="4961" y="8618"/>
                  </a:lnTo>
                  <a:lnTo>
                    <a:pt x="5811" y="8618"/>
                  </a:lnTo>
                  <a:lnTo>
                    <a:pt x="7867" y="10515"/>
                  </a:lnTo>
                  <a:lnTo>
                    <a:pt x="8443" y="12250"/>
                  </a:lnTo>
                  <a:lnTo>
                    <a:pt x="8635" y="14526"/>
                  </a:lnTo>
                  <a:lnTo>
                    <a:pt x="8059" y="15123"/>
                  </a:lnTo>
                  <a:lnTo>
                    <a:pt x="7565" y="16803"/>
                  </a:lnTo>
                  <a:lnTo>
                    <a:pt x="8936" y="16803"/>
                  </a:lnTo>
                  <a:lnTo>
                    <a:pt x="9196" y="16098"/>
                  </a:lnTo>
                  <a:lnTo>
                    <a:pt x="10293" y="16613"/>
                  </a:lnTo>
                  <a:lnTo>
                    <a:pt x="11143" y="18375"/>
                  </a:lnTo>
                  <a:lnTo>
                    <a:pt x="12321" y="18375"/>
                  </a:lnTo>
                  <a:lnTo>
                    <a:pt x="12897" y="18727"/>
                  </a:lnTo>
                  <a:lnTo>
                    <a:pt x="13774" y="17995"/>
                  </a:lnTo>
                  <a:lnTo>
                    <a:pt x="13555" y="16451"/>
                  </a:lnTo>
                  <a:lnTo>
                    <a:pt x="14254" y="15665"/>
                  </a:lnTo>
                  <a:lnTo>
                    <a:pt x="15131" y="15123"/>
                  </a:lnTo>
                  <a:lnTo>
                    <a:pt x="16460" y="16098"/>
                  </a:lnTo>
                  <a:lnTo>
                    <a:pt x="17063" y="17995"/>
                  </a:lnTo>
                  <a:lnTo>
                    <a:pt x="17639" y="19134"/>
                  </a:lnTo>
                  <a:lnTo>
                    <a:pt x="18516" y="20462"/>
                  </a:lnTo>
                  <a:lnTo>
                    <a:pt x="19585" y="20868"/>
                  </a:lnTo>
                  <a:lnTo>
                    <a:pt x="20462" y="21058"/>
                  </a:lnTo>
                  <a:lnTo>
                    <a:pt x="20723" y="21600"/>
                  </a:lnTo>
                  <a:lnTo>
                    <a:pt x="21422" y="21410"/>
                  </a:lnTo>
                  <a:lnTo>
                    <a:pt x="21600" y="20868"/>
                  </a:lnTo>
                  <a:lnTo>
                    <a:pt x="20462" y="19920"/>
                  </a:lnTo>
                  <a:lnTo>
                    <a:pt x="20723" y="19486"/>
                  </a:lnTo>
                  <a:lnTo>
                    <a:pt x="19969" y="19134"/>
                  </a:lnTo>
                  <a:lnTo>
                    <a:pt x="19969" y="18185"/>
                  </a:lnTo>
                  <a:lnTo>
                    <a:pt x="19366" y="18375"/>
                  </a:lnTo>
                  <a:lnTo>
                    <a:pt x="18708" y="16098"/>
                  </a:lnTo>
                  <a:lnTo>
                    <a:pt x="17735" y="14716"/>
                  </a:lnTo>
                  <a:lnTo>
                    <a:pt x="17557" y="13226"/>
                  </a:lnTo>
                  <a:lnTo>
                    <a:pt x="18516" y="12982"/>
                  </a:lnTo>
                  <a:lnTo>
                    <a:pt x="18215" y="11843"/>
                  </a:lnTo>
                  <a:lnTo>
                    <a:pt x="16460" y="10705"/>
                  </a:lnTo>
                  <a:lnTo>
                    <a:pt x="16282" y="9377"/>
                  </a:lnTo>
                  <a:lnTo>
                    <a:pt x="15707" y="8429"/>
                  </a:lnTo>
                  <a:lnTo>
                    <a:pt x="14925" y="7236"/>
                  </a:lnTo>
                  <a:lnTo>
                    <a:pt x="12979" y="6098"/>
                  </a:lnTo>
                  <a:lnTo>
                    <a:pt x="11143" y="4607"/>
                  </a:lnTo>
                  <a:lnTo>
                    <a:pt x="9991" y="4174"/>
                  </a:lnTo>
                  <a:lnTo>
                    <a:pt x="9196" y="3415"/>
                  </a:lnTo>
                  <a:lnTo>
                    <a:pt x="8360" y="2683"/>
                  </a:lnTo>
                  <a:lnTo>
                    <a:pt x="7387" y="2683"/>
                  </a:lnTo>
                  <a:lnTo>
                    <a:pt x="6113" y="4011"/>
                  </a:lnTo>
                  <a:lnTo>
                    <a:pt x="5236" y="6288"/>
                  </a:lnTo>
                  <a:lnTo>
                    <a:pt x="4180" y="4960"/>
                  </a:lnTo>
                  <a:lnTo>
                    <a:pt x="3879" y="1491"/>
                  </a:lnTo>
                  <a:lnTo>
                    <a:pt x="3701" y="786"/>
                  </a:lnTo>
                  <a:lnTo>
                    <a:pt x="194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2" name="Shape"/>
            <p:cNvSpPr/>
            <p:nvPr/>
          </p:nvSpPr>
          <p:spPr>
            <a:xfrm>
              <a:off x="1410738" y="734044"/>
              <a:ext cx="10726" cy="9992"/>
            </a:xfrm>
            <a:custGeom>
              <a:avLst/>
              <a:gdLst/>
              <a:ahLst/>
              <a:cxnLst>
                <a:cxn ang="0">
                  <a:pos x="wd2" y="hd2"/>
                </a:cxn>
                <a:cxn ang="5400000">
                  <a:pos x="wd2" y="hd2"/>
                </a:cxn>
                <a:cxn ang="10800000">
                  <a:pos x="wd2" y="hd2"/>
                </a:cxn>
                <a:cxn ang="16200000">
                  <a:pos x="wd2" y="hd2"/>
                </a:cxn>
              </a:cxnLst>
              <a:rect l="0" t="0" r="r" b="b"/>
              <a:pathLst>
                <a:path w="21600" h="21600" extrusionOk="0">
                  <a:moveTo>
                    <a:pt x="2274" y="0"/>
                  </a:moveTo>
                  <a:lnTo>
                    <a:pt x="0" y="2685"/>
                  </a:lnTo>
                  <a:lnTo>
                    <a:pt x="6253" y="5369"/>
                  </a:lnTo>
                  <a:lnTo>
                    <a:pt x="11027" y="9641"/>
                  </a:lnTo>
                  <a:lnTo>
                    <a:pt x="15120" y="12081"/>
                  </a:lnTo>
                  <a:lnTo>
                    <a:pt x="17621" y="15620"/>
                  </a:lnTo>
                  <a:lnTo>
                    <a:pt x="19099" y="21600"/>
                  </a:lnTo>
                  <a:lnTo>
                    <a:pt x="21600" y="19159"/>
                  </a:lnTo>
                  <a:lnTo>
                    <a:pt x="20804" y="14034"/>
                  </a:lnTo>
                  <a:lnTo>
                    <a:pt x="17621" y="11349"/>
                  </a:lnTo>
                  <a:lnTo>
                    <a:pt x="13528" y="6956"/>
                  </a:lnTo>
                  <a:lnTo>
                    <a:pt x="10345" y="5369"/>
                  </a:lnTo>
                  <a:lnTo>
                    <a:pt x="7048" y="2685"/>
                  </a:lnTo>
                  <a:lnTo>
                    <a:pt x="227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3" name="Shape"/>
            <p:cNvSpPr/>
            <p:nvPr/>
          </p:nvSpPr>
          <p:spPr>
            <a:xfrm>
              <a:off x="1311051" y="735286"/>
              <a:ext cx="13097" cy="4742"/>
            </a:xfrm>
            <a:custGeom>
              <a:avLst/>
              <a:gdLst/>
              <a:ahLst/>
              <a:cxnLst>
                <a:cxn ang="0">
                  <a:pos x="wd2" y="hd2"/>
                </a:cxn>
                <a:cxn ang="5400000">
                  <a:pos x="wd2" y="hd2"/>
                </a:cxn>
                <a:cxn ang="10800000">
                  <a:pos x="wd2" y="hd2"/>
                </a:cxn>
                <a:cxn ang="16200000">
                  <a:pos x="wd2" y="hd2"/>
                </a:cxn>
              </a:cxnLst>
              <a:rect l="0" t="0" r="r" b="b"/>
              <a:pathLst>
                <a:path w="21600" h="21600" extrusionOk="0">
                  <a:moveTo>
                    <a:pt x="10521" y="0"/>
                  </a:moveTo>
                  <a:lnTo>
                    <a:pt x="1862" y="1800"/>
                  </a:lnTo>
                  <a:lnTo>
                    <a:pt x="0" y="12600"/>
                  </a:lnTo>
                  <a:lnTo>
                    <a:pt x="5121" y="12600"/>
                  </a:lnTo>
                  <a:lnTo>
                    <a:pt x="9031" y="12600"/>
                  </a:lnTo>
                  <a:lnTo>
                    <a:pt x="14990" y="12600"/>
                  </a:lnTo>
                  <a:lnTo>
                    <a:pt x="21600" y="21600"/>
                  </a:lnTo>
                  <a:lnTo>
                    <a:pt x="18900" y="7457"/>
                  </a:lnTo>
                  <a:lnTo>
                    <a:pt x="10521"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4" name="Shape"/>
            <p:cNvSpPr/>
            <p:nvPr/>
          </p:nvSpPr>
          <p:spPr>
            <a:xfrm>
              <a:off x="1302584" y="736923"/>
              <a:ext cx="5646" cy="2710"/>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2700"/>
                  </a:lnTo>
                  <a:lnTo>
                    <a:pt x="3456" y="15750"/>
                  </a:lnTo>
                  <a:lnTo>
                    <a:pt x="15336" y="21600"/>
                  </a:lnTo>
                  <a:lnTo>
                    <a:pt x="21600" y="12600"/>
                  </a:lnTo>
                  <a:lnTo>
                    <a:pt x="1728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5" name="Shape"/>
            <p:cNvSpPr/>
            <p:nvPr/>
          </p:nvSpPr>
          <p:spPr>
            <a:xfrm>
              <a:off x="1400295" y="741269"/>
              <a:ext cx="17556" cy="9597"/>
            </a:xfrm>
            <a:custGeom>
              <a:avLst/>
              <a:gdLst/>
              <a:ahLst/>
              <a:cxnLst>
                <a:cxn ang="0">
                  <a:pos x="wd2" y="hd2"/>
                </a:cxn>
                <a:cxn ang="5400000">
                  <a:pos x="wd2" y="hd2"/>
                </a:cxn>
                <a:cxn ang="10800000">
                  <a:pos x="wd2" y="hd2"/>
                </a:cxn>
                <a:cxn ang="16200000">
                  <a:pos x="wd2" y="hd2"/>
                </a:cxn>
              </a:cxnLst>
              <a:rect l="0" t="0" r="r" b="b"/>
              <a:pathLst>
                <a:path w="21600" h="21600" extrusionOk="0">
                  <a:moveTo>
                    <a:pt x="17780" y="0"/>
                  </a:moveTo>
                  <a:lnTo>
                    <a:pt x="18266" y="6226"/>
                  </a:lnTo>
                  <a:lnTo>
                    <a:pt x="15349" y="9784"/>
                  </a:lnTo>
                  <a:lnTo>
                    <a:pt x="13752" y="12579"/>
                  </a:lnTo>
                  <a:lnTo>
                    <a:pt x="10418" y="13468"/>
                  </a:lnTo>
                  <a:lnTo>
                    <a:pt x="9793" y="8132"/>
                  </a:lnTo>
                  <a:lnTo>
                    <a:pt x="9307" y="9021"/>
                  </a:lnTo>
                  <a:lnTo>
                    <a:pt x="8404" y="13468"/>
                  </a:lnTo>
                  <a:lnTo>
                    <a:pt x="5487" y="14358"/>
                  </a:lnTo>
                  <a:lnTo>
                    <a:pt x="625" y="12579"/>
                  </a:lnTo>
                  <a:lnTo>
                    <a:pt x="0" y="16264"/>
                  </a:lnTo>
                  <a:lnTo>
                    <a:pt x="3542" y="18805"/>
                  </a:lnTo>
                  <a:lnTo>
                    <a:pt x="7987" y="21600"/>
                  </a:lnTo>
                  <a:lnTo>
                    <a:pt x="10418" y="21600"/>
                  </a:lnTo>
                  <a:lnTo>
                    <a:pt x="13335" y="18805"/>
                  </a:lnTo>
                  <a:lnTo>
                    <a:pt x="16252" y="17153"/>
                  </a:lnTo>
                  <a:lnTo>
                    <a:pt x="17155" y="14358"/>
                  </a:lnTo>
                  <a:lnTo>
                    <a:pt x="20211" y="13468"/>
                  </a:lnTo>
                  <a:lnTo>
                    <a:pt x="21600" y="7242"/>
                  </a:lnTo>
                  <a:lnTo>
                    <a:pt x="21600" y="1652"/>
                  </a:lnTo>
                  <a:lnTo>
                    <a:pt x="20697" y="0"/>
                  </a:lnTo>
                  <a:lnTo>
                    <a:pt x="1778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6" name="Shape"/>
            <p:cNvSpPr/>
            <p:nvPr/>
          </p:nvSpPr>
          <p:spPr>
            <a:xfrm>
              <a:off x="1427446" y="745277"/>
              <a:ext cx="6718" cy="7960"/>
            </a:xfrm>
            <a:custGeom>
              <a:avLst/>
              <a:gdLst/>
              <a:ahLst/>
              <a:cxnLst>
                <a:cxn ang="0">
                  <a:pos x="wd2" y="hd2"/>
                </a:cxn>
                <a:cxn ang="5400000">
                  <a:pos x="wd2" y="hd2"/>
                </a:cxn>
                <a:cxn ang="10800000">
                  <a:pos x="wd2" y="hd2"/>
                </a:cxn>
                <a:cxn ang="16200000">
                  <a:pos x="wd2" y="hd2"/>
                </a:cxn>
              </a:cxnLst>
              <a:rect l="0" t="0" r="r" b="b"/>
              <a:pathLst>
                <a:path w="21600" h="21600" extrusionOk="0">
                  <a:moveTo>
                    <a:pt x="2360" y="0"/>
                  </a:moveTo>
                  <a:lnTo>
                    <a:pt x="0" y="919"/>
                  </a:lnTo>
                  <a:lnTo>
                    <a:pt x="3993" y="9804"/>
                  </a:lnTo>
                  <a:lnTo>
                    <a:pt x="10346" y="17157"/>
                  </a:lnTo>
                  <a:lnTo>
                    <a:pt x="15247" y="21600"/>
                  </a:lnTo>
                  <a:lnTo>
                    <a:pt x="19240" y="20528"/>
                  </a:lnTo>
                  <a:lnTo>
                    <a:pt x="21600" y="17157"/>
                  </a:lnTo>
                  <a:lnTo>
                    <a:pt x="15247" y="14094"/>
                  </a:lnTo>
                  <a:lnTo>
                    <a:pt x="7624" y="6434"/>
                  </a:lnTo>
                  <a:lnTo>
                    <a:pt x="3993" y="3370"/>
                  </a:lnTo>
                  <a:lnTo>
                    <a:pt x="23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7" name="Shape"/>
            <p:cNvSpPr/>
            <p:nvPr/>
          </p:nvSpPr>
          <p:spPr>
            <a:xfrm>
              <a:off x="1338089" y="746857"/>
              <a:ext cx="2880" cy="6380"/>
            </a:xfrm>
            <a:custGeom>
              <a:avLst/>
              <a:gdLst/>
              <a:ahLst/>
              <a:cxnLst>
                <a:cxn ang="0">
                  <a:pos x="wd2" y="hd2"/>
                </a:cxn>
                <a:cxn ang="5400000">
                  <a:pos x="wd2" y="hd2"/>
                </a:cxn>
                <a:cxn ang="10800000">
                  <a:pos x="wd2" y="hd2"/>
                </a:cxn>
                <a:cxn ang="16200000">
                  <a:pos x="wd2" y="hd2"/>
                </a:cxn>
              </a:cxnLst>
              <a:rect l="0" t="0" r="r" b="b"/>
              <a:pathLst>
                <a:path w="21600" h="21600" extrusionOk="0">
                  <a:moveTo>
                    <a:pt x="15247" y="0"/>
                  </a:moveTo>
                  <a:lnTo>
                    <a:pt x="6776" y="5543"/>
                  </a:lnTo>
                  <a:lnTo>
                    <a:pt x="0" y="10704"/>
                  </a:lnTo>
                  <a:lnTo>
                    <a:pt x="6776" y="21600"/>
                  </a:lnTo>
                  <a:lnTo>
                    <a:pt x="21600" y="12234"/>
                  </a:lnTo>
                  <a:lnTo>
                    <a:pt x="21600" y="5543"/>
                  </a:lnTo>
                  <a:lnTo>
                    <a:pt x="1524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8" name="Shape"/>
            <p:cNvSpPr/>
            <p:nvPr/>
          </p:nvSpPr>
          <p:spPr>
            <a:xfrm>
              <a:off x="1212494" y="748890"/>
              <a:ext cx="45102" cy="12701"/>
            </a:xfrm>
            <a:custGeom>
              <a:avLst/>
              <a:gdLst/>
              <a:ahLst/>
              <a:cxnLst>
                <a:cxn ang="0">
                  <a:pos x="wd2" y="hd2"/>
                </a:cxn>
                <a:cxn ang="5400000">
                  <a:pos x="wd2" y="hd2"/>
                </a:cxn>
                <a:cxn ang="10800000">
                  <a:pos x="wd2" y="hd2"/>
                </a:cxn>
                <a:cxn ang="16200000">
                  <a:pos x="wd2" y="hd2"/>
                </a:cxn>
              </a:cxnLst>
              <a:rect l="0" t="0" r="r" b="b"/>
              <a:pathLst>
                <a:path w="21600" h="21600" extrusionOk="0">
                  <a:moveTo>
                    <a:pt x="1568" y="0"/>
                  </a:moveTo>
                  <a:lnTo>
                    <a:pt x="0" y="7392"/>
                  </a:lnTo>
                  <a:lnTo>
                    <a:pt x="1919" y="8064"/>
                  </a:lnTo>
                  <a:lnTo>
                    <a:pt x="2325" y="10752"/>
                  </a:lnTo>
                  <a:lnTo>
                    <a:pt x="6164" y="14208"/>
                  </a:lnTo>
                  <a:lnTo>
                    <a:pt x="7110" y="12864"/>
                  </a:lnTo>
                  <a:lnTo>
                    <a:pt x="8597" y="14208"/>
                  </a:lnTo>
                  <a:lnTo>
                    <a:pt x="10922" y="16896"/>
                  </a:lnTo>
                  <a:lnTo>
                    <a:pt x="13003" y="18144"/>
                  </a:lnTo>
                  <a:lnTo>
                    <a:pt x="15112" y="18816"/>
                  </a:lnTo>
                  <a:lnTo>
                    <a:pt x="17004" y="18144"/>
                  </a:lnTo>
                  <a:lnTo>
                    <a:pt x="19275" y="21600"/>
                  </a:lnTo>
                  <a:lnTo>
                    <a:pt x="21600" y="18144"/>
                  </a:lnTo>
                  <a:lnTo>
                    <a:pt x="19113" y="14208"/>
                  </a:lnTo>
                  <a:lnTo>
                    <a:pt x="16058" y="12864"/>
                  </a:lnTo>
                  <a:lnTo>
                    <a:pt x="15274" y="8064"/>
                  </a:lnTo>
                  <a:lnTo>
                    <a:pt x="11273" y="4032"/>
                  </a:lnTo>
                  <a:lnTo>
                    <a:pt x="10922" y="7392"/>
                  </a:lnTo>
                  <a:lnTo>
                    <a:pt x="6867" y="6720"/>
                  </a:lnTo>
                  <a:lnTo>
                    <a:pt x="6515" y="4032"/>
                  </a:lnTo>
                  <a:lnTo>
                    <a:pt x="5731" y="3360"/>
                  </a:lnTo>
                  <a:lnTo>
                    <a:pt x="4001" y="576"/>
                  </a:lnTo>
                  <a:lnTo>
                    <a:pt x="1568"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49" name="Shape"/>
            <p:cNvSpPr/>
            <p:nvPr/>
          </p:nvSpPr>
          <p:spPr>
            <a:xfrm>
              <a:off x="1436195" y="751994"/>
              <a:ext cx="4856" cy="3614"/>
            </a:xfrm>
            <a:custGeom>
              <a:avLst/>
              <a:gdLst/>
              <a:ahLst/>
              <a:cxnLst>
                <a:cxn ang="0">
                  <a:pos x="wd2" y="hd2"/>
                </a:cxn>
                <a:cxn ang="5400000">
                  <a:pos x="wd2" y="hd2"/>
                </a:cxn>
                <a:cxn ang="10800000">
                  <a:pos x="wd2" y="hd2"/>
                </a:cxn>
                <a:cxn ang="16200000">
                  <a:pos x="wd2" y="hd2"/>
                </a:cxn>
              </a:cxnLst>
              <a:rect l="0" t="0" r="r" b="b"/>
              <a:pathLst>
                <a:path w="21600" h="21600" extrusionOk="0">
                  <a:moveTo>
                    <a:pt x="2009" y="0"/>
                  </a:moveTo>
                  <a:lnTo>
                    <a:pt x="0" y="5063"/>
                  </a:lnTo>
                  <a:lnTo>
                    <a:pt x="8791" y="14850"/>
                  </a:lnTo>
                  <a:lnTo>
                    <a:pt x="16074" y="21600"/>
                  </a:lnTo>
                  <a:lnTo>
                    <a:pt x="21600" y="19237"/>
                  </a:lnTo>
                  <a:lnTo>
                    <a:pt x="12558" y="11812"/>
                  </a:lnTo>
                  <a:lnTo>
                    <a:pt x="2009"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0" name="Shape"/>
            <p:cNvSpPr/>
            <p:nvPr/>
          </p:nvSpPr>
          <p:spPr>
            <a:xfrm>
              <a:off x="1443759" y="755212"/>
              <a:ext cx="7622" cy="5250"/>
            </a:xfrm>
            <a:custGeom>
              <a:avLst/>
              <a:gdLst/>
              <a:ahLst/>
              <a:cxnLst>
                <a:cxn ang="0">
                  <a:pos x="wd2" y="hd2"/>
                </a:cxn>
                <a:cxn ang="5400000">
                  <a:pos x="wd2" y="hd2"/>
                </a:cxn>
                <a:cxn ang="10800000">
                  <a:pos x="wd2" y="hd2"/>
                </a:cxn>
                <a:cxn ang="16200000">
                  <a:pos x="wd2" y="hd2"/>
                </a:cxn>
              </a:cxnLst>
              <a:rect l="0" t="0" r="r" b="b"/>
              <a:pathLst>
                <a:path w="21600" h="21600" extrusionOk="0">
                  <a:moveTo>
                    <a:pt x="2560" y="0"/>
                  </a:moveTo>
                  <a:lnTo>
                    <a:pt x="0" y="1626"/>
                  </a:lnTo>
                  <a:lnTo>
                    <a:pt x="4640" y="8361"/>
                  </a:lnTo>
                  <a:lnTo>
                    <a:pt x="11360" y="14865"/>
                  </a:lnTo>
                  <a:lnTo>
                    <a:pt x="21600" y="21600"/>
                  </a:lnTo>
                  <a:lnTo>
                    <a:pt x="20480" y="17884"/>
                  </a:lnTo>
                  <a:lnTo>
                    <a:pt x="18080" y="13471"/>
                  </a:lnTo>
                  <a:lnTo>
                    <a:pt x="8160" y="5110"/>
                  </a:lnTo>
                  <a:lnTo>
                    <a:pt x="256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1" name="Shape"/>
            <p:cNvSpPr/>
            <p:nvPr/>
          </p:nvSpPr>
          <p:spPr>
            <a:xfrm>
              <a:off x="1262337" y="758486"/>
              <a:ext cx="10331" cy="4347"/>
            </a:xfrm>
            <a:custGeom>
              <a:avLst/>
              <a:gdLst/>
              <a:ahLst/>
              <a:cxnLst>
                <a:cxn ang="0">
                  <a:pos x="wd2" y="hd2"/>
                </a:cxn>
                <a:cxn ang="5400000">
                  <a:pos x="wd2" y="hd2"/>
                </a:cxn>
                <a:cxn ang="10800000">
                  <a:pos x="wd2" y="hd2"/>
                </a:cxn>
                <a:cxn ang="16200000">
                  <a:pos x="wd2" y="hd2"/>
                </a:cxn>
              </a:cxnLst>
              <a:rect l="0" t="0" r="r" b="b"/>
              <a:pathLst>
                <a:path w="21600" h="21600" extrusionOk="0">
                  <a:moveTo>
                    <a:pt x="10977" y="0"/>
                  </a:moveTo>
                  <a:lnTo>
                    <a:pt x="8380" y="7294"/>
                  </a:lnTo>
                  <a:lnTo>
                    <a:pt x="3423" y="7294"/>
                  </a:lnTo>
                  <a:lnTo>
                    <a:pt x="0" y="21600"/>
                  </a:lnTo>
                  <a:lnTo>
                    <a:pt x="4957" y="21600"/>
                  </a:lnTo>
                  <a:lnTo>
                    <a:pt x="10977" y="17112"/>
                  </a:lnTo>
                  <a:lnTo>
                    <a:pt x="21600" y="13465"/>
                  </a:lnTo>
                  <a:lnTo>
                    <a:pt x="19357" y="3647"/>
                  </a:lnTo>
                  <a:lnTo>
                    <a:pt x="14400" y="5330"/>
                  </a:lnTo>
                  <a:lnTo>
                    <a:pt x="1097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2" name="Shape"/>
            <p:cNvSpPr/>
            <p:nvPr/>
          </p:nvSpPr>
          <p:spPr>
            <a:xfrm>
              <a:off x="1276279" y="758486"/>
              <a:ext cx="12871" cy="39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537" y="8023"/>
                  </a:lnTo>
                  <a:lnTo>
                    <a:pt x="10042" y="10800"/>
                  </a:lnTo>
                  <a:lnTo>
                    <a:pt x="5495" y="4011"/>
                  </a:lnTo>
                  <a:lnTo>
                    <a:pt x="0" y="8023"/>
                  </a:lnTo>
                  <a:lnTo>
                    <a:pt x="0" y="16971"/>
                  </a:lnTo>
                  <a:lnTo>
                    <a:pt x="9474" y="21600"/>
                  </a:lnTo>
                  <a:lnTo>
                    <a:pt x="20747" y="14811"/>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3" name="Shape"/>
            <p:cNvSpPr/>
            <p:nvPr/>
          </p:nvSpPr>
          <p:spPr>
            <a:xfrm>
              <a:off x="1291859" y="759219"/>
              <a:ext cx="16709" cy="9202"/>
            </a:xfrm>
            <a:custGeom>
              <a:avLst/>
              <a:gdLst/>
              <a:ahLst/>
              <a:cxnLst>
                <a:cxn ang="0">
                  <a:pos x="wd2" y="hd2"/>
                </a:cxn>
                <a:cxn ang="5400000">
                  <a:pos x="wd2" y="hd2"/>
                </a:cxn>
                <a:cxn ang="10800000">
                  <a:pos x="wd2" y="hd2"/>
                </a:cxn>
                <a:cxn ang="16200000">
                  <a:pos x="wd2" y="hd2"/>
                </a:cxn>
              </a:cxnLst>
              <a:rect l="0" t="0" r="r" b="b"/>
              <a:pathLst>
                <a:path w="21600" h="21600" extrusionOk="0">
                  <a:moveTo>
                    <a:pt x="19703" y="0"/>
                  </a:moveTo>
                  <a:lnTo>
                    <a:pt x="18097" y="1723"/>
                  </a:lnTo>
                  <a:lnTo>
                    <a:pt x="13865" y="1723"/>
                  </a:lnTo>
                  <a:lnTo>
                    <a:pt x="8757" y="4638"/>
                  </a:lnTo>
                  <a:lnTo>
                    <a:pt x="8246" y="6361"/>
                  </a:lnTo>
                  <a:lnTo>
                    <a:pt x="2627" y="11131"/>
                  </a:lnTo>
                  <a:lnTo>
                    <a:pt x="511" y="16962"/>
                  </a:lnTo>
                  <a:lnTo>
                    <a:pt x="0" y="20407"/>
                  </a:lnTo>
                  <a:lnTo>
                    <a:pt x="511" y="21600"/>
                  </a:lnTo>
                  <a:lnTo>
                    <a:pt x="5181" y="19612"/>
                  </a:lnTo>
                  <a:lnTo>
                    <a:pt x="8757" y="12324"/>
                  </a:lnTo>
                  <a:lnTo>
                    <a:pt x="13865" y="9409"/>
                  </a:lnTo>
                  <a:lnTo>
                    <a:pt x="19703" y="4638"/>
                  </a:lnTo>
                  <a:lnTo>
                    <a:pt x="21600" y="1723"/>
                  </a:lnTo>
                  <a:lnTo>
                    <a:pt x="1970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4" name="Shape"/>
            <p:cNvSpPr/>
            <p:nvPr/>
          </p:nvSpPr>
          <p:spPr>
            <a:xfrm>
              <a:off x="1454089" y="759558"/>
              <a:ext cx="4912" cy="6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972" y="8028"/>
                  </a:lnTo>
                  <a:lnTo>
                    <a:pt x="17628" y="21600"/>
                  </a:lnTo>
                  <a:lnTo>
                    <a:pt x="21600" y="19115"/>
                  </a:lnTo>
                  <a:lnTo>
                    <a:pt x="14400" y="12425"/>
                  </a:lnTo>
                  <a:lnTo>
                    <a:pt x="720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5" name="Shape"/>
            <p:cNvSpPr/>
            <p:nvPr/>
          </p:nvSpPr>
          <p:spPr>
            <a:xfrm>
              <a:off x="1450138" y="763566"/>
              <a:ext cx="5251" cy="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282"/>
                  </a:lnTo>
                  <a:lnTo>
                    <a:pt x="3484" y="17788"/>
                  </a:lnTo>
                  <a:lnTo>
                    <a:pt x="14865" y="21600"/>
                  </a:lnTo>
                  <a:lnTo>
                    <a:pt x="21600" y="21600"/>
                  </a:lnTo>
                  <a:lnTo>
                    <a:pt x="18348" y="12282"/>
                  </a:lnTo>
                  <a:lnTo>
                    <a:pt x="13239" y="6776"/>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6" name="Shape"/>
            <p:cNvSpPr/>
            <p:nvPr/>
          </p:nvSpPr>
          <p:spPr>
            <a:xfrm>
              <a:off x="1271933" y="763961"/>
              <a:ext cx="7960" cy="3952"/>
            </a:xfrm>
            <a:custGeom>
              <a:avLst/>
              <a:gdLst/>
              <a:ahLst/>
              <a:cxnLst>
                <a:cxn ang="0">
                  <a:pos x="wd2" y="hd2"/>
                </a:cxn>
                <a:cxn ang="5400000">
                  <a:pos x="wd2" y="hd2"/>
                </a:cxn>
                <a:cxn ang="10800000">
                  <a:pos x="wd2" y="hd2"/>
                </a:cxn>
                <a:cxn ang="16200000">
                  <a:pos x="wd2" y="hd2"/>
                </a:cxn>
              </a:cxnLst>
              <a:rect l="0" t="0" r="r" b="b"/>
              <a:pathLst>
                <a:path w="21600" h="21600" extrusionOk="0">
                  <a:moveTo>
                    <a:pt x="11796" y="0"/>
                  </a:moveTo>
                  <a:lnTo>
                    <a:pt x="0" y="6789"/>
                  </a:lnTo>
                  <a:lnTo>
                    <a:pt x="16238" y="21600"/>
                  </a:lnTo>
                  <a:lnTo>
                    <a:pt x="20681" y="21600"/>
                  </a:lnTo>
                  <a:lnTo>
                    <a:pt x="21600" y="15737"/>
                  </a:lnTo>
                  <a:lnTo>
                    <a:pt x="17311" y="8640"/>
                  </a:lnTo>
                  <a:lnTo>
                    <a:pt x="1179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7" name="Shape"/>
            <p:cNvSpPr/>
            <p:nvPr/>
          </p:nvSpPr>
          <p:spPr>
            <a:xfrm>
              <a:off x="1457363" y="767912"/>
              <a:ext cx="4743" cy="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457" y="21600"/>
                  </a:lnTo>
                  <a:lnTo>
                    <a:pt x="21600" y="21600"/>
                  </a:lnTo>
                  <a:lnTo>
                    <a:pt x="16457" y="9318"/>
                  </a:lnTo>
                  <a:lnTo>
                    <a:pt x="12343" y="6776"/>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8" name="Shape"/>
            <p:cNvSpPr/>
            <p:nvPr/>
          </p:nvSpPr>
          <p:spPr>
            <a:xfrm>
              <a:off x="1247660" y="769945"/>
              <a:ext cx="175779" cy="138071"/>
            </a:xfrm>
            <a:custGeom>
              <a:avLst/>
              <a:gdLst/>
              <a:ahLst/>
              <a:cxnLst>
                <a:cxn ang="0">
                  <a:pos x="wd2" y="hd2"/>
                </a:cxn>
                <a:cxn ang="5400000">
                  <a:pos x="wd2" y="hd2"/>
                </a:cxn>
                <a:cxn ang="10800000">
                  <a:pos x="wd2" y="hd2"/>
                </a:cxn>
                <a:cxn ang="16200000">
                  <a:pos x="wd2" y="hd2"/>
                </a:cxn>
              </a:cxnLst>
              <a:rect l="0" t="0" r="r" b="b"/>
              <a:pathLst>
                <a:path w="21600" h="21600" extrusionOk="0">
                  <a:moveTo>
                    <a:pt x="15676" y="0"/>
                  </a:moveTo>
                  <a:lnTo>
                    <a:pt x="15475" y="247"/>
                  </a:lnTo>
                  <a:lnTo>
                    <a:pt x="15434" y="442"/>
                  </a:lnTo>
                  <a:lnTo>
                    <a:pt x="15323" y="812"/>
                  </a:lnTo>
                  <a:lnTo>
                    <a:pt x="15232" y="1183"/>
                  </a:lnTo>
                  <a:lnTo>
                    <a:pt x="15281" y="1439"/>
                  </a:lnTo>
                  <a:lnTo>
                    <a:pt x="15184" y="1554"/>
                  </a:lnTo>
                  <a:lnTo>
                    <a:pt x="15142" y="2119"/>
                  </a:lnTo>
                  <a:lnTo>
                    <a:pt x="15184" y="2490"/>
                  </a:lnTo>
                  <a:lnTo>
                    <a:pt x="15142" y="2685"/>
                  </a:lnTo>
                  <a:lnTo>
                    <a:pt x="15232" y="3055"/>
                  </a:lnTo>
                  <a:lnTo>
                    <a:pt x="15031" y="3621"/>
                  </a:lnTo>
                  <a:lnTo>
                    <a:pt x="14990" y="3991"/>
                  </a:lnTo>
                  <a:lnTo>
                    <a:pt x="14899" y="4309"/>
                  </a:lnTo>
                  <a:lnTo>
                    <a:pt x="14788" y="4671"/>
                  </a:lnTo>
                  <a:lnTo>
                    <a:pt x="14407" y="4928"/>
                  </a:lnTo>
                  <a:lnTo>
                    <a:pt x="13914" y="4671"/>
                  </a:lnTo>
                  <a:lnTo>
                    <a:pt x="13810" y="4504"/>
                  </a:lnTo>
                  <a:lnTo>
                    <a:pt x="13568" y="4309"/>
                  </a:lnTo>
                  <a:lnTo>
                    <a:pt x="13366" y="4309"/>
                  </a:lnTo>
                  <a:lnTo>
                    <a:pt x="13027" y="3877"/>
                  </a:lnTo>
                  <a:lnTo>
                    <a:pt x="12735" y="3621"/>
                  </a:lnTo>
                  <a:lnTo>
                    <a:pt x="12291" y="3426"/>
                  </a:lnTo>
                  <a:lnTo>
                    <a:pt x="11896" y="3002"/>
                  </a:lnTo>
                  <a:lnTo>
                    <a:pt x="11847" y="2808"/>
                  </a:lnTo>
                  <a:lnTo>
                    <a:pt x="12049" y="2490"/>
                  </a:lnTo>
                  <a:lnTo>
                    <a:pt x="12201" y="2119"/>
                  </a:lnTo>
                  <a:lnTo>
                    <a:pt x="12139" y="1810"/>
                  </a:lnTo>
                  <a:lnTo>
                    <a:pt x="12340" y="1810"/>
                  </a:lnTo>
                  <a:lnTo>
                    <a:pt x="12541" y="1554"/>
                  </a:lnTo>
                  <a:lnTo>
                    <a:pt x="12694" y="1183"/>
                  </a:lnTo>
                  <a:lnTo>
                    <a:pt x="12444" y="812"/>
                  </a:lnTo>
                  <a:lnTo>
                    <a:pt x="12291" y="936"/>
                  </a:lnTo>
                  <a:lnTo>
                    <a:pt x="12097" y="874"/>
                  </a:lnTo>
                  <a:lnTo>
                    <a:pt x="11806" y="1069"/>
                  </a:lnTo>
                  <a:lnTo>
                    <a:pt x="11466" y="874"/>
                  </a:lnTo>
                  <a:lnTo>
                    <a:pt x="11313" y="936"/>
                  </a:lnTo>
                  <a:lnTo>
                    <a:pt x="10821" y="759"/>
                  </a:lnTo>
                  <a:lnTo>
                    <a:pt x="10529" y="503"/>
                  </a:lnTo>
                  <a:lnTo>
                    <a:pt x="10183" y="309"/>
                  </a:lnTo>
                  <a:lnTo>
                    <a:pt x="9891" y="442"/>
                  </a:lnTo>
                  <a:lnTo>
                    <a:pt x="10287" y="618"/>
                  </a:lnTo>
                  <a:lnTo>
                    <a:pt x="10335" y="1007"/>
                  </a:lnTo>
                  <a:lnTo>
                    <a:pt x="9843" y="1130"/>
                  </a:lnTo>
                  <a:lnTo>
                    <a:pt x="9600" y="1069"/>
                  </a:lnTo>
                  <a:lnTo>
                    <a:pt x="9260" y="1325"/>
                  </a:lnTo>
                  <a:lnTo>
                    <a:pt x="9017" y="1696"/>
                  </a:lnTo>
                  <a:lnTo>
                    <a:pt x="9108" y="1872"/>
                  </a:lnTo>
                  <a:lnTo>
                    <a:pt x="8865" y="2066"/>
                  </a:lnTo>
                  <a:lnTo>
                    <a:pt x="8622" y="2632"/>
                  </a:lnTo>
                  <a:lnTo>
                    <a:pt x="8712" y="3002"/>
                  </a:lnTo>
                  <a:lnTo>
                    <a:pt x="8372" y="2941"/>
                  </a:lnTo>
                  <a:lnTo>
                    <a:pt x="8039" y="2941"/>
                  </a:lnTo>
                  <a:lnTo>
                    <a:pt x="7727" y="2490"/>
                  </a:lnTo>
                  <a:lnTo>
                    <a:pt x="7346" y="2181"/>
                  </a:lnTo>
                  <a:lnTo>
                    <a:pt x="7103" y="2314"/>
                  </a:lnTo>
                  <a:lnTo>
                    <a:pt x="6860" y="2375"/>
                  </a:lnTo>
                  <a:lnTo>
                    <a:pt x="6860" y="2570"/>
                  </a:lnTo>
                  <a:lnTo>
                    <a:pt x="6610" y="2490"/>
                  </a:lnTo>
                  <a:lnTo>
                    <a:pt x="6610" y="2685"/>
                  </a:lnTo>
                  <a:lnTo>
                    <a:pt x="6319" y="2808"/>
                  </a:lnTo>
                  <a:lnTo>
                    <a:pt x="6215" y="3055"/>
                  </a:lnTo>
                  <a:lnTo>
                    <a:pt x="5924" y="3426"/>
                  </a:lnTo>
                  <a:lnTo>
                    <a:pt x="5834" y="3939"/>
                  </a:lnTo>
                  <a:lnTo>
                    <a:pt x="5632" y="3815"/>
                  </a:lnTo>
                  <a:lnTo>
                    <a:pt x="5431" y="4133"/>
                  </a:lnTo>
                  <a:lnTo>
                    <a:pt x="5632" y="4504"/>
                  </a:lnTo>
                  <a:lnTo>
                    <a:pt x="5390" y="4618"/>
                  </a:lnTo>
                  <a:lnTo>
                    <a:pt x="5188" y="3991"/>
                  </a:lnTo>
                  <a:lnTo>
                    <a:pt x="4793" y="4618"/>
                  </a:lnTo>
                  <a:lnTo>
                    <a:pt x="4793" y="4989"/>
                  </a:lnTo>
                  <a:lnTo>
                    <a:pt x="4745" y="5298"/>
                  </a:lnTo>
                  <a:lnTo>
                    <a:pt x="4453" y="5687"/>
                  </a:lnTo>
                  <a:lnTo>
                    <a:pt x="4301" y="6058"/>
                  </a:lnTo>
                  <a:lnTo>
                    <a:pt x="4009" y="6376"/>
                  </a:lnTo>
                  <a:lnTo>
                    <a:pt x="3427" y="6544"/>
                  </a:lnTo>
                  <a:lnTo>
                    <a:pt x="3135" y="6544"/>
                  </a:lnTo>
                  <a:lnTo>
                    <a:pt x="3031" y="6623"/>
                  </a:lnTo>
                  <a:lnTo>
                    <a:pt x="2941" y="6800"/>
                  </a:lnTo>
                  <a:lnTo>
                    <a:pt x="2587" y="6861"/>
                  </a:lnTo>
                  <a:lnTo>
                    <a:pt x="2206" y="7109"/>
                  </a:lnTo>
                  <a:lnTo>
                    <a:pt x="2053" y="7056"/>
                  </a:lnTo>
                  <a:lnTo>
                    <a:pt x="1803" y="7109"/>
                  </a:lnTo>
                  <a:lnTo>
                    <a:pt x="1360" y="7365"/>
                  </a:lnTo>
                  <a:lnTo>
                    <a:pt x="1117" y="7674"/>
                  </a:lnTo>
                  <a:lnTo>
                    <a:pt x="687" y="7930"/>
                  </a:lnTo>
                  <a:lnTo>
                    <a:pt x="444" y="8416"/>
                  </a:lnTo>
                  <a:lnTo>
                    <a:pt x="382" y="7877"/>
                  </a:lnTo>
                  <a:lnTo>
                    <a:pt x="194" y="8363"/>
                  </a:lnTo>
                  <a:lnTo>
                    <a:pt x="243" y="8804"/>
                  </a:lnTo>
                  <a:lnTo>
                    <a:pt x="194" y="9175"/>
                  </a:lnTo>
                  <a:lnTo>
                    <a:pt x="42" y="9352"/>
                  </a:lnTo>
                  <a:lnTo>
                    <a:pt x="0" y="9802"/>
                  </a:lnTo>
                  <a:lnTo>
                    <a:pt x="139" y="10058"/>
                  </a:lnTo>
                  <a:lnTo>
                    <a:pt x="194" y="10288"/>
                  </a:lnTo>
                  <a:lnTo>
                    <a:pt x="444" y="10853"/>
                  </a:lnTo>
                  <a:lnTo>
                    <a:pt x="444" y="11224"/>
                  </a:lnTo>
                  <a:lnTo>
                    <a:pt x="291" y="10994"/>
                  </a:lnTo>
                  <a:lnTo>
                    <a:pt x="42" y="10738"/>
                  </a:lnTo>
                  <a:lnTo>
                    <a:pt x="194" y="11418"/>
                  </a:lnTo>
                  <a:lnTo>
                    <a:pt x="0" y="11109"/>
                  </a:lnTo>
                  <a:lnTo>
                    <a:pt x="42" y="11418"/>
                  </a:lnTo>
                  <a:lnTo>
                    <a:pt x="333" y="12045"/>
                  </a:lnTo>
                  <a:lnTo>
                    <a:pt x="444" y="12672"/>
                  </a:lnTo>
                  <a:lnTo>
                    <a:pt x="687" y="12981"/>
                  </a:lnTo>
                  <a:lnTo>
                    <a:pt x="687" y="13175"/>
                  </a:lnTo>
                  <a:lnTo>
                    <a:pt x="874" y="13661"/>
                  </a:lnTo>
                  <a:lnTo>
                    <a:pt x="874" y="14173"/>
                  </a:lnTo>
                  <a:lnTo>
                    <a:pt x="978" y="14597"/>
                  </a:lnTo>
                  <a:lnTo>
                    <a:pt x="1221" y="15418"/>
                  </a:lnTo>
                  <a:lnTo>
                    <a:pt x="1318" y="15842"/>
                  </a:lnTo>
                  <a:lnTo>
                    <a:pt x="1221" y="16408"/>
                  </a:lnTo>
                  <a:lnTo>
                    <a:pt x="1269" y="16725"/>
                  </a:lnTo>
                  <a:lnTo>
                    <a:pt x="1179" y="16920"/>
                  </a:lnTo>
                  <a:lnTo>
                    <a:pt x="874" y="17035"/>
                  </a:lnTo>
                  <a:lnTo>
                    <a:pt x="874" y="17467"/>
                  </a:lnTo>
                  <a:lnTo>
                    <a:pt x="1179" y="17661"/>
                  </a:lnTo>
                  <a:lnTo>
                    <a:pt x="1762" y="18165"/>
                  </a:lnTo>
                  <a:lnTo>
                    <a:pt x="2095" y="18165"/>
                  </a:lnTo>
                  <a:lnTo>
                    <a:pt x="2497" y="18227"/>
                  </a:lnTo>
                  <a:lnTo>
                    <a:pt x="2740" y="17971"/>
                  </a:lnTo>
                  <a:lnTo>
                    <a:pt x="3031" y="17714"/>
                  </a:lnTo>
                  <a:lnTo>
                    <a:pt x="3184" y="17714"/>
                  </a:lnTo>
                  <a:lnTo>
                    <a:pt x="3475" y="17291"/>
                  </a:lnTo>
                  <a:lnTo>
                    <a:pt x="3871" y="17291"/>
                  </a:lnTo>
                  <a:lnTo>
                    <a:pt x="4252" y="17149"/>
                  </a:lnTo>
                  <a:lnTo>
                    <a:pt x="4745" y="17344"/>
                  </a:lnTo>
                  <a:lnTo>
                    <a:pt x="5036" y="17291"/>
                  </a:lnTo>
                  <a:lnTo>
                    <a:pt x="5528" y="17229"/>
                  </a:lnTo>
                  <a:lnTo>
                    <a:pt x="5723" y="16920"/>
                  </a:lnTo>
                  <a:lnTo>
                    <a:pt x="5834" y="16469"/>
                  </a:lnTo>
                  <a:lnTo>
                    <a:pt x="6264" y="16293"/>
                  </a:lnTo>
                  <a:lnTo>
                    <a:pt x="6860" y="15842"/>
                  </a:lnTo>
                  <a:lnTo>
                    <a:pt x="7394" y="15904"/>
                  </a:lnTo>
                  <a:lnTo>
                    <a:pt x="7977" y="15666"/>
                  </a:lnTo>
                  <a:lnTo>
                    <a:pt x="8664" y="15357"/>
                  </a:lnTo>
                  <a:lnTo>
                    <a:pt x="9642" y="15277"/>
                  </a:lnTo>
                  <a:lnTo>
                    <a:pt x="10134" y="15666"/>
                  </a:lnTo>
                  <a:lnTo>
                    <a:pt x="10529" y="15728"/>
                  </a:lnTo>
                  <a:lnTo>
                    <a:pt x="11223" y="16213"/>
                  </a:lnTo>
                  <a:lnTo>
                    <a:pt x="11112" y="16408"/>
                  </a:lnTo>
                  <a:lnTo>
                    <a:pt x="11403" y="16664"/>
                  </a:lnTo>
                  <a:lnTo>
                    <a:pt x="11757" y="17291"/>
                  </a:lnTo>
                  <a:lnTo>
                    <a:pt x="11757" y="17714"/>
                  </a:lnTo>
                  <a:lnTo>
                    <a:pt x="12139" y="18032"/>
                  </a:lnTo>
                  <a:lnTo>
                    <a:pt x="12340" y="17405"/>
                  </a:lnTo>
                  <a:lnTo>
                    <a:pt x="12694" y="17096"/>
                  </a:lnTo>
                  <a:lnTo>
                    <a:pt x="13117" y="16408"/>
                  </a:lnTo>
                  <a:lnTo>
                    <a:pt x="13179" y="17035"/>
                  </a:lnTo>
                  <a:lnTo>
                    <a:pt x="12985" y="17405"/>
                  </a:lnTo>
                  <a:lnTo>
                    <a:pt x="12874" y="17909"/>
                  </a:lnTo>
                  <a:lnTo>
                    <a:pt x="12583" y="18341"/>
                  </a:lnTo>
                  <a:lnTo>
                    <a:pt x="13075" y="18227"/>
                  </a:lnTo>
                  <a:lnTo>
                    <a:pt x="13318" y="17661"/>
                  </a:lnTo>
                  <a:lnTo>
                    <a:pt x="13471" y="18280"/>
                  </a:lnTo>
                  <a:lnTo>
                    <a:pt x="13276" y="18651"/>
                  </a:lnTo>
                  <a:lnTo>
                    <a:pt x="13810" y="18792"/>
                  </a:lnTo>
                  <a:lnTo>
                    <a:pt x="14053" y="19101"/>
                  </a:lnTo>
                  <a:lnTo>
                    <a:pt x="14206" y="19534"/>
                  </a:lnTo>
                  <a:lnTo>
                    <a:pt x="14296" y="20152"/>
                  </a:lnTo>
                  <a:lnTo>
                    <a:pt x="14650" y="20717"/>
                  </a:lnTo>
                  <a:lnTo>
                    <a:pt x="15184" y="20973"/>
                  </a:lnTo>
                  <a:lnTo>
                    <a:pt x="15475" y="21035"/>
                  </a:lnTo>
                  <a:lnTo>
                    <a:pt x="15766" y="21150"/>
                  </a:lnTo>
                  <a:lnTo>
                    <a:pt x="16259" y="21397"/>
                  </a:lnTo>
                  <a:lnTo>
                    <a:pt x="16703" y="20779"/>
                  </a:lnTo>
                  <a:lnTo>
                    <a:pt x="16994" y="20584"/>
                  </a:lnTo>
                  <a:lnTo>
                    <a:pt x="16946" y="21088"/>
                  </a:lnTo>
                  <a:lnTo>
                    <a:pt x="17237" y="21203"/>
                  </a:lnTo>
                  <a:lnTo>
                    <a:pt x="17681" y="21600"/>
                  </a:lnTo>
                  <a:lnTo>
                    <a:pt x="18021" y="21203"/>
                  </a:lnTo>
                  <a:lnTo>
                    <a:pt x="18264" y="20894"/>
                  </a:lnTo>
                  <a:lnTo>
                    <a:pt x="18756" y="20523"/>
                  </a:lnTo>
                  <a:lnTo>
                    <a:pt x="19401" y="20523"/>
                  </a:lnTo>
                  <a:lnTo>
                    <a:pt x="19686" y="20214"/>
                  </a:lnTo>
                  <a:lnTo>
                    <a:pt x="19644" y="19896"/>
                  </a:lnTo>
                  <a:lnTo>
                    <a:pt x="19734" y="19330"/>
                  </a:lnTo>
                  <a:lnTo>
                    <a:pt x="19845" y="18712"/>
                  </a:lnTo>
                  <a:lnTo>
                    <a:pt x="20088" y="18280"/>
                  </a:lnTo>
                  <a:lnTo>
                    <a:pt x="20227" y="17600"/>
                  </a:lnTo>
                  <a:lnTo>
                    <a:pt x="20421" y="17149"/>
                  </a:lnTo>
                  <a:lnTo>
                    <a:pt x="20622" y="16531"/>
                  </a:lnTo>
                  <a:lnTo>
                    <a:pt x="21024" y="16160"/>
                  </a:lnTo>
                  <a:lnTo>
                    <a:pt x="21267" y="15418"/>
                  </a:lnTo>
                  <a:lnTo>
                    <a:pt x="21357" y="14853"/>
                  </a:lnTo>
                  <a:lnTo>
                    <a:pt x="21357" y="14421"/>
                  </a:lnTo>
                  <a:lnTo>
                    <a:pt x="21447" y="13661"/>
                  </a:lnTo>
                  <a:lnTo>
                    <a:pt x="21558" y="13352"/>
                  </a:lnTo>
                  <a:lnTo>
                    <a:pt x="21600" y="12672"/>
                  </a:lnTo>
                  <a:lnTo>
                    <a:pt x="21357" y="11983"/>
                  </a:lnTo>
                  <a:lnTo>
                    <a:pt x="21406" y="11480"/>
                  </a:lnTo>
                  <a:lnTo>
                    <a:pt x="21357" y="11109"/>
                  </a:lnTo>
                  <a:lnTo>
                    <a:pt x="21205" y="10482"/>
                  </a:lnTo>
                  <a:lnTo>
                    <a:pt x="20823" y="9864"/>
                  </a:lnTo>
                  <a:lnTo>
                    <a:pt x="20532" y="9546"/>
                  </a:lnTo>
                  <a:lnTo>
                    <a:pt x="20178" y="9122"/>
                  </a:lnTo>
                  <a:lnTo>
                    <a:pt x="20088" y="8363"/>
                  </a:lnTo>
                  <a:lnTo>
                    <a:pt x="19935" y="8416"/>
                  </a:lnTo>
                  <a:lnTo>
                    <a:pt x="19734" y="8107"/>
                  </a:lnTo>
                  <a:lnTo>
                    <a:pt x="19491" y="8301"/>
                  </a:lnTo>
                  <a:lnTo>
                    <a:pt x="19304" y="7480"/>
                  </a:lnTo>
                  <a:lnTo>
                    <a:pt x="18999" y="7056"/>
                  </a:lnTo>
                  <a:lnTo>
                    <a:pt x="19061" y="6861"/>
                  </a:lnTo>
                  <a:lnTo>
                    <a:pt x="18708" y="6544"/>
                  </a:lnTo>
                  <a:lnTo>
                    <a:pt x="18326" y="6173"/>
                  </a:lnTo>
                  <a:lnTo>
                    <a:pt x="17729" y="5811"/>
                  </a:lnTo>
                  <a:lnTo>
                    <a:pt x="17591" y="5378"/>
                  </a:lnTo>
                  <a:lnTo>
                    <a:pt x="17639" y="4989"/>
                  </a:lnTo>
                  <a:lnTo>
                    <a:pt x="17487" y="4362"/>
                  </a:lnTo>
                  <a:lnTo>
                    <a:pt x="17348" y="4309"/>
                  </a:lnTo>
                  <a:lnTo>
                    <a:pt x="17237" y="3939"/>
                  </a:lnTo>
                  <a:lnTo>
                    <a:pt x="17147" y="3312"/>
                  </a:lnTo>
                  <a:lnTo>
                    <a:pt x="17195" y="3002"/>
                  </a:lnTo>
                  <a:lnTo>
                    <a:pt x="16946" y="2746"/>
                  </a:lnTo>
                  <a:lnTo>
                    <a:pt x="16751" y="2437"/>
                  </a:lnTo>
                  <a:lnTo>
                    <a:pt x="16412" y="2685"/>
                  </a:lnTo>
                  <a:lnTo>
                    <a:pt x="16210" y="2119"/>
                  </a:lnTo>
                  <a:lnTo>
                    <a:pt x="16259" y="1872"/>
                  </a:lnTo>
                  <a:lnTo>
                    <a:pt x="16210" y="1501"/>
                  </a:lnTo>
                  <a:lnTo>
                    <a:pt x="16016" y="1130"/>
                  </a:lnTo>
                  <a:lnTo>
                    <a:pt x="15968" y="874"/>
                  </a:lnTo>
                  <a:lnTo>
                    <a:pt x="15877" y="759"/>
                  </a:lnTo>
                  <a:lnTo>
                    <a:pt x="15815" y="309"/>
                  </a:lnTo>
                  <a:lnTo>
                    <a:pt x="15676"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59" name="Shape"/>
            <p:cNvSpPr/>
            <p:nvPr/>
          </p:nvSpPr>
          <p:spPr>
            <a:xfrm>
              <a:off x="940642" y="775928"/>
              <a:ext cx="31894" cy="62658"/>
            </a:xfrm>
            <a:custGeom>
              <a:avLst/>
              <a:gdLst/>
              <a:ahLst/>
              <a:cxnLst>
                <a:cxn ang="0">
                  <a:pos x="wd2" y="hd2"/>
                </a:cxn>
                <a:cxn ang="5400000">
                  <a:pos x="wd2" y="hd2"/>
                </a:cxn>
                <a:cxn ang="10800000">
                  <a:pos x="wd2" y="hd2"/>
                </a:cxn>
                <a:cxn ang="16200000">
                  <a:pos x="wd2" y="hd2"/>
                </a:cxn>
              </a:cxnLst>
              <a:rect l="0" t="0" r="r" b="b"/>
              <a:pathLst>
                <a:path w="21600" h="21600" extrusionOk="0">
                  <a:moveTo>
                    <a:pt x="17777" y="0"/>
                  </a:moveTo>
                  <a:lnTo>
                    <a:pt x="16707" y="681"/>
                  </a:lnTo>
                  <a:lnTo>
                    <a:pt x="16707" y="1674"/>
                  </a:lnTo>
                  <a:lnTo>
                    <a:pt x="15101" y="2744"/>
                  </a:lnTo>
                  <a:lnTo>
                    <a:pt x="13725" y="2491"/>
                  </a:lnTo>
                  <a:lnTo>
                    <a:pt x="14260" y="3172"/>
                  </a:lnTo>
                  <a:lnTo>
                    <a:pt x="13228" y="3989"/>
                  </a:lnTo>
                  <a:lnTo>
                    <a:pt x="10781" y="4982"/>
                  </a:lnTo>
                  <a:lnTo>
                    <a:pt x="9175" y="5799"/>
                  </a:lnTo>
                  <a:lnTo>
                    <a:pt x="7837" y="5799"/>
                  </a:lnTo>
                  <a:lnTo>
                    <a:pt x="6728" y="6052"/>
                  </a:lnTo>
                  <a:lnTo>
                    <a:pt x="5123" y="6480"/>
                  </a:lnTo>
                  <a:lnTo>
                    <a:pt x="3785" y="6480"/>
                  </a:lnTo>
                  <a:lnTo>
                    <a:pt x="3211" y="7434"/>
                  </a:lnTo>
                  <a:lnTo>
                    <a:pt x="2103" y="8406"/>
                  </a:lnTo>
                  <a:lnTo>
                    <a:pt x="2447" y="9788"/>
                  </a:lnTo>
                  <a:lnTo>
                    <a:pt x="2944" y="10742"/>
                  </a:lnTo>
                  <a:lnTo>
                    <a:pt x="3785" y="11539"/>
                  </a:lnTo>
                  <a:lnTo>
                    <a:pt x="3441" y="12532"/>
                  </a:lnTo>
                  <a:lnTo>
                    <a:pt x="2103" y="13738"/>
                  </a:lnTo>
                  <a:lnTo>
                    <a:pt x="1835" y="14303"/>
                  </a:lnTo>
                  <a:lnTo>
                    <a:pt x="497" y="14595"/>
                  </a:lnTo>
                  <a:lnTo>
                    <a:pt x="0" y="15801"/>
                  </a:lnTo>
                  <a:lnTo>
                    <a:pt x="229" y="16910"/>
                  </a:lnTo>
                  <a:lnTo>
                    <a:pt x="1338" y="18292"/>
                  </a:lnTo>
                  <a:lnTo>
                    <a:pt x="1606" y="19674"/>
                  </a:lnTo>
                  <a:lnTo>
                    <a:pt x="2447" y="20491"/>
                  </a:lnTo>
                  <a:lnTo>
                    <a:pt x="4779" y="21172"/>
                  </a:lnTo>
                  <a:lnTo>
                    <a:pt x="6499" y="21600"/>
                  </a:lnTo>
                  <a:lnTo>
                    <a:pt x="9175" y="20919"/>
                  </a:lnTo>
                  <a:lnTo>
                    <a:pt x="11545" y="20491"/>
                  </a:lnTo>
                  <a:lnTo>
                    <a:pt x="12884" y="18545"/>
                  </a:lnTo>
                  <a:lnTo>
                    <a:pt x="13992" y="16229"/>
                  </a:lnTo>
                  <a:lnTo>
                    <a:pt x="15942" y="13232"/>
                  </a:lnTo>
                  <a:lnTo>
                    <a:pt x="17280" y="10995"/>
                  </a:lnTo>
                  <a:lnTo>
                    <a:pt x="18312" y="9224"/>
                  </a:lnTo>
                  <a:lnTo>
                    <a:pt x="18618" y="7862"/>
                  </a:lnTo>
                  <a:lnTo>
                    <a:pt x="19383" y="7550"/>
                  </a:lnTo>
                  <a:lnTo>
                    <a:pt x="19650" y="6869"/>
                  </a:lnTo>
                  <a:lnTo>
                    <a:pt x="19153" y="5663"/>
                  </a:lnTo>
                  <a:lnTo>
                    <a:pt x="19650" y="5235"/>
                  </a:lnTo>
                  <a:lnTo>
                    <a:pt x="20759" y="6188"/>
                  </a:lnTo>
                  <a:lnTo>
                    <a:pt x="21332" y="5663"/>
                  </a:lnTo>
                  <a:lnTo>
                    <a:pt x="21600" y="4982"/>
                  </a:lnTo>
                  <a:lnTo>
                    <a:pt x="20759" y="4281"/>
                  </a:lnTo>
                  <a:lnTo>
                    <a:pt x="20224" y="2355"/>
                  </a:lnTo>
                  <a:lnTo>
                    <a:pt x="19383" y="1362"/>
                  </a:lnTo>
                  <a:lnTo>
                    <a:pt x="18618" y="681"/>
                  </a:lnTo>
                  <a:lnTo>
                    <a:pt x="17777"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0" name="Shape"/>
            <p:cNvSpPr/>
            <p:nvPr/>
          </p:nvSpPr>
          <p:spPr>
            <a:xfrm>
              <a:off x="1480507" y="787500"/>
              <a:ext cx="2767" cy="5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86" y="14865"/>
                  </a:lnTo>
                  <a:lnTo>
                    <a:pt x="6171" y="19974"/>
                  </a:lnTo>
                  <a:lnTo>
                    <a:pt x="11902" y="17884"/>
                  </a:lnTo>
                  <a:lnTo>
                    <a:pt x="21600" y="21600"/>
                  </a:lnTo>
                  <a:lnTo>
                    <a:pt x="18514" y="6735"/>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1" name="Shape"/>
            <p:cNvSpPr/>
            <p:nvPr/>
          </p:nvSpPr>
          <p:spPr>
            <a:xfrm>
              <a:off x="1482877" y="793088"/>
              <a:ext cx="3163" cy="3275"/>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0" y="8193"/>
                  </a:lnTo>
                  <a:lnTo>
                    <a:pt x="11186" y="21600"/>
                  </a:lnTo>
                  <a:lnTo>
                    <a:pt x="21600" y="18248"/>
                  </a:lnTo>
                  <a:lnTo>
                    <a:pt x="27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2" name="Shape"/>
            <p:cNvSpPr/>
            <p:nvPr/>
          </p:nvSpPr>
          <p:spPr>
            <a:xfrm>
              <a:off x="1533116" y="793878"/>
              <a:ext cx="5984" cy="44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042" y="7656"/>
                  </a:lnTo>
                  <a:lnTo>
                    <a:pt x="7132" y="9570"/>
                  </a:lnTo>
                  <a:lnTo>
                    <a:pt x="0" y="13671"/>
                  </a:lnTo>
                  <a:lnTo>
                    <a:pt x="1426" y="21600"/>
                  </a:lnTo>
                  <a:lnTo>
                    <a:pt x="11615" y="17499"/>
                  </a:lnTo>
                  <a:lnTo>
                    <a:pt x="21600" y="12030"/>
                  </a:lnTo>
                  <a:lnTo>
                    <a:pt x="2160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3" name="Shape"/>
            <p:cNvSpPr/>
            <p:nvPr/>
          </p:nvSpPr>
          <p:spPr>
            <a:xfrm>
              <a:off x="1527132" y="799805"/>
              <a:ext cx="6380" cy="4517"/>
            </a:xfrm>
            <a:custGeom>
              <a:avLst/>
              <a:gdLst/>
              <a:ahLst/>
              <a:cxnLst>
                <a:cxn ang="0">
                  <a:pos x="wd2" y="hd2"/>
                </a:cxn>
                <a:cxn ang="5400000">
                  <a:pos x="wd2" y="hd2"/>
                </a:cxn>
                <a:cxn ang="10800000">
                  <a:pos x="wd2" y="hd2"/>
                </a:cxn>
                <a:cxn ang="16200000">
                  <a:pos x="wd2" y="hd2"/>
                </a:cxn>
              </a:cxnLst>
              <a:rect l="0" t="0" r="r" b="b"/>
              <a:pathLst>
                <a:path w="21600" h="21600" extrusionOk="0">
                  <a:moveTo>
                    <a:pt x="5543" y="0"/>
                  </a:moveTo>
                  <a:lnTo>
                    <a:pt x="0" y="7830"/>
                  </a:lnTo>
                  <a:lnTo>
                    <a:pt x="1338" y="17550"/>
                  </a:lnTo>
                  <a:lnTo>
                    <a:pt x="9366" y="21600"/>
                  </a:lnTo>
                  <a:lnTo>
                    <a:pt x="18924" y="17550"/>
                  </a:lnTo>
                  <a:lnTo>
                    <a:pt x="21600" y="6210"/>
                  </a:lnTo>
                  <a:lnTo>
                    <a:pt x="16057" y="0"/>
                  </a:lnTo>
                  <a:lnTo>
                    <a:pt x="12234" y="4320"/>
                  </a:lnTo>
                  <a:lnTo>
                    <a:pt x="5543"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4" name="Shape"/>
            <p:cNvSpPr/>
            <p:nvPr/>
          </p:nvSpPr>
          <p:spPr>
            <a:xfrm>
              <a:off x="1469330" y="812675"/>
              <a:ext cx="13548" cy="10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40" y="3297"/>
                  </a:lnTo>
                  <a:lnTo>
                    <a:pt x="5760" y="9549"/>
                  </a:lnTo>
                  <a:lnTo>
                    <a:pt x="10080" y="14324"/>
                  </a:lnTo>
                  <a:lnTo>
                    <a:pt x="14670" y="18303"/>
                  </a:lnTo>
                  <a:lnTo>
                    <a:pt x="19080" y="21600"/>
                  </a:lnTo>
                  <a:lnTo>
                    <a:pt x="21600" y="19326"/>
                  </a:lnTo>
                  <a:lnTo>
                    <a:pt x="17820" y="14324"/>
                  </a:lnTo>
                  <a:lnTo>
                    <a:pt x="12060" y="8754"/>
                  </a:lnTo>
                  <a:lnTo>
                    <a:pt x="9540" y="6253"/>
                  </a:lnTo>
                  <a:lnTo>
                    <a:pt x="6930" y="3297"/>
                  </a:lnTo>
                  <a:lnTo>
                    <a:pt x="3150" y="0"/>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5" name="Shape"/>
            <p:cNvSpPr/>
            <p:nvPr/>
          </p:nvSpPr>
          <p:spPr>
            <a:xfrm>
              <a:off x="1506811" y="883178"/>
              <a:ext cx="25911" cy="39910"/>
            </a:xfrm>
            <a:custGeom>
              <a:avLst/>
              <a:gdLst/>
              <a:ahLst/>
              <a:cxnLst>
                <a:cxn ang="0">
                  <a:pos x="wd2" y="hd2"/>
                </a:cxn>
                <a:cxn ang="5400000">
                  <a:pos x="wd2" y="hd2"/>
                </a:cxn>
                <a:cxn ang="10800000">
                  <a:pos x="wd2" y="hd2"/>
                </a:cxn>
                <a:cxn ang="16200000">
                  <a:pos x="wd2" y="hd2"/>
                </a:cxn>
              </a:cxnLst>
              <a:rect l="0" t="0" r="r" b="b"/>
              <a:pathLst>
                <a:path w="21600" h="21600" extrusionOk="0">
                  <a:moveTo>
                    <a:pt x="1365" y="0"/>
                  </a:moveTo>
                  <a:lnTo>
                    <a:pt x="0" y="214"/>
                  </a:lnTo>
                  <a:lnTo>
                    <a:pt x="1694" y="2169"/>
                  </a:lnTo>
                  <a:lnTo>
                    <a:pt x="4282" y="4797"/>
                  </a:lnTo>
                  <a:lnTo>
                    <a:pt x="6353" y="6080"/>
                  </a:lnTo>
                  <a:lnTo>
                    <a:pt x="5929" y="6477"/>
                  </a:lnTo>
                  <a:lnTo>
                    <a:pt x="7576" y="8432"/>
                  </a:lnTo>
                  <a:lnTo>
                    <a:pt x="7576" y="10388"/>
                  </a:lnTo>
                  <a:lnTo>
                    <a:pt x="6965" y="12740"/>
                  </a:lnTo>
                  <a:lnTo>
                    <a:pt x="4706" y="13840"/>
                  </a:lnTo>
                  <a:lnTo>
                    <a:pt x="4282" y="14909"/>
                  </a:lnTo>
                  <a:lnTo>
                    <a:pt x="8329" y="16192"/>
                  </a:lnTo>
                  <a:lnTo>
                    <a:pt x="9647" y="17750"/>
                  </a:lnTo>
                  <a:lnTo>
                    <a:pt x="7294" y="20317"/>
                  </a:lnTo>
                  <a:lnTo>
                    <a:pt x="8941" y="20714"/>
                  </a:lnTo>
                  <a:lnTo>
                    <a:pt x="9647" y="21600"/>
                  </a:lnTo>
                  <a:lnTo>
                    <a:pt x="12282" y="20317"/>
                  </a:lnTo>
                  <a:lnTo>
                    <a:pt x="14259" y="18148"/>
                  </a:lnTo>
                  <a:lnTo>
                    <a:pt x="15576" y="16651"/>
                  </a:lnTo>
                  <a:lnTo>
                    <a:pt x="15906" y="15979"/>
                  </a:lnTo>
                  <a:lnTo>
                    <a:pt x="15576" y="14695"/>
                  </a:lnTo>
                  <a:lnTo>
                    <a:pt x="16612" y="13840"/>
                  </a:lnTo>
                  <a:lnTo>
                    <a:pt x="19624" y="13840"/>
                  </a:lnTo>
                  <a:lnTo>
                    <a:pt x="20565" y="12068"/>
                  </a:lnTo>
                  <a:lnTo>
                    <a:pt x="21600" y="9318"/>
                  </a:lnTo>
                  <a:lnTo>
                    <a:pt x="19624" y="9104"/>
                  </a:lnTo>
                  <a:lnTo>
                    <a:pt x="17553" y="10204"/>
                  </a:lnTo>
                  <a:lnTo>
                    <a:pt x="15294" y="9929"/>
                  </a:lnTo>
                  <a:lnTo>
                    <a:pt x="12282" y="9104"/>
                  </a:lnTo>
                  <a:lnTo>
                    <a:pt x="11624" y="6691"/>
                  </a:lnTo>
                  <a:lnTo>
                    <a:pt x="9976" y="5866"/>
                  </a:lnTo>
                  <a:lnTo>
                    <a:pt x="9976" y="8035"/>
                  </a:lnTo>
                  <a:lnTo>
                    <a:pt x="7294" y="4797"/>
                  </a:lnTo>
                  <a:lnTo>
                    <a:pt x="6353" y="2169"/>
                  </a:lnTo>
                  <a:lnTo>
                    <a:pt x="3341" y="1558"/>
                  </a:lnTo>
                  <a:lnTo>
                    <a:pt x="1365"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6" name="Shape"/>
            <p:cNvSpPr/>
            <p:nvPr/>
          </p:nvSpPr>
          <p:spPr>
            <a:xfrm>
              <a:off x="1480055" y="916313"/>
              <a:ext cx="33870" cy="37031"/>
            </a:xfrm>
            <a:custGeom>
              <a:avLst/>
              <a:gdLst/>
              <a:ahLst/>
              <a:cxnLst>
                <a:cxn ang="0">
                  <a:pos x="wd2" y="hd2"/>
                </a:cxn>
                <a:cxn ang="5400000">
                  <a:pos x="wd2" y="hd2"/>
                </a:cxn>
                <a:cxn ang="10800000">
                  <a:pos x="wd2" y="hd2"/>
                </a:cxn>
                <a:cxn ang="16200000">
                  <a:pos x="wd2" y="hd2"/>
                </a:cxn>
              </a:cxnLst>
              <a:rect l="0" t="0" r="r" b="b"/>
              <a:pathLst>
                <a:path w="21600" h="21600" extrusionOk="0">
                  <a:moveTo>
                    <a:pt x="17532" y="0"/>
                  </a:moveTo>
                  <a:lnTo>
                    <a:pt x="15552" y="1613"/>
                  </a:lnTo>
                  <a:lnTo>
                    <a:pt x="15228" y="3490"/>
                  </a:lnTo>
                  <a:lnTo>
                    <a:pt x="14292" y="4149"/>
                  </a:lnTo>
                  <a:lnTo>
                    <a:pt x="13032" y="6783"/>
                  </a:lnTo>
                  <a:lnTo>
                    <a:pt x="11196" y="8594"/>
                  </a:lnTo>
                  <a:lnTo>
                    <a:pt x="8892" y="10471"/>
                  </a:lnTo>
                  <a:lnTo>
                    <a:pt x="6912" y="11854"/>
                  </a:lnTo>
                  <a:lnTo>
                    <a:pt x="5076" y="12578"/>
                  </a:lnTo>
                  <a:lnTo>
                    <a:pt x="1584" y="16068"/>
                  </a:lnTo>
                  <a:lnTo>
                    <a:pt x="0" y="18637"/>
                  </a:lnTo>
                  <a:lnTo>
                    <a:pt x="540" y="19987"/>
                  </a:lnTo>
                  <a:lnTo>
                    <a:pt x="3564" y="20217"/>
                  </a:lnTo>
                  <a:lnTo>
                    <a:pt x="5400" y="21370"/>
                  </a:lnTo>
                  <a:lnTo>
                    <a:pt x="7920" y="21600"/>
                  </a:lnTo>
                  <a:lnTo>
                    <a:pt x="9216" y="20448"/>
                  </a:lnTo>
                  <a:lnTo>
                    <a:pt x="11412" y="18834"/>
                  </a:lnTo>
                  <a:lnTo>
                    <a:pt x="13032" y="15146"/>
                  </a:lnTo>
                  <a:lnTo>
                    <a:pt x="13716" y="12809"/>
                  </a:lnTo>
                  <a:lnTo>
                    <a:pt x="16272" y="11656"/>
                  </a:lnTo>
                  <a:lnTo>
                    <a:pt x="18360" y="11426"/>
                  </a:lnTo>
                  <a:lnTo>
                    <a:pt x="17316" y="9746"/>
                  </a:lnTo>
                  <a:lnTo>
                    <a:pt x="18828" y="8363"/>
                  </a:lnTo>
                  <a:lnTo>
                    <a:pt x="20664" y="5828"/>
                  </a:lnTo>
                  <a:lnTo>
                    <a:pt x="21600" y="4149"/>
                  </a:lnTo>
                  <a:lnTo>
                    <a:pt x="21600" y="2766"/>
                  </a:lnTo>
                  <a:lnTo>
                    <a:pt x="20880" y="1383"/>
                  </a:lnTo>
                  <a:lnTo>
                    <a:pt x="18828" y="2766"/>
                  </a:lnTo>
                  <a:lnTo>
                    <a:pt x="18108" y="1383"/>
                  </a:lnTo>
                  <a:lnTo>
                    <a:pt x="17532"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7" name="Shape"/>
            <p:cNvSpPr/>
            <p:nvPr/>
          </p:nvSpPr>
          <p:spPr>
            <a:xfrm>
              <a:off x="1384828" y="917442"/>
              <a:ext cx="15976" cy="1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612"/>
                  </a:lnTo>
                  <a:lnTo>
                    <a:pt x="3206" y="9561"/>
                  </a:lnTo>
                  <a:lnTo>
                    <a:pt x="4198" y="14589"/>
                  </a:lnTo>
                  <a:lnTo>
                    <a:pt x="7404" y="21104"/>
                  </a:lnTo>
                  <a:lnTo>
                    <a:pt x="11296" y="21104"/>
                  </a:lnTo>
                  <a:lnTo>
                    <a:pt x="12288" y="21600"/>
                  </a:lnTo>
                  <a:lnTo>
                    <a:pt x="16715" y="16572"/>
                  </a:lnTo>
                  <a:lnTo>
                    <a:pt x="18852" y="18626"/>
                  </a:lnTo>
                  <a:lnTo>
                    <a:pt x="19387" y="12535"/>
                  </a:lnTo>
                  <a:lnTo>
                    <a:pt x="21600" y="10056"/>
                  </a:lnTo>
                  <a:lnTo>
                    <a:pt x="20913" y="1133"/>
                  </a:lnTo>
                  <a:lnTo>
                    <a:pt x="17173" y="637"/>
                  </a:lnTo>
                  <a:lnTo>
                    <a:pt x="12823" y="2054"/>
                  </a:lnTo>
                  <a:lnTo>
                    <a:pt x="9617" y="3116"/>
                  </a:lnTo>
                  <a:lnTo>
                    <a:pt x="3740" y="637"/>
                  </a:lnTo>
                  <a:lnTo>
                    <a:pt x="0"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68" name="Shape"/>
            <p:cNvSpPr/>
            <p:nvPr/>
          </p:nvSpPr>
          <p:spPr>
            <a:xfrm>
              <a:off x="424993" y="992856"/>
              <a:ext cx="41885" cy="23144"/>
            </a:xfrm>
            <a:custGeom>
              <a:avLst/>
              <a:gdLst/>
              <a:ahLst/>
              <a:cxnLst>
                <a:cxn ang="0">
                  <a:pos x="wd2" y="hd2"/>
                </a:cxn>
                <a:cxn ang="5400000">
                  <a:pos x="wd2" y="hd2"/>
                </a:cxn>
                <a:cxn ang="10800000">
                  <a:pos x="wd2" y="hd2"/>
                </a:cxn>
                <a:cxn ang="16200000">
                  <a:pos x="wd2" y="hd2"/>
                </a:cxn>
              </a:cxnLst>
              <a:rect l="0" t="0" r="r" b="b"/>
              <a:pathLst>
                <a:path w="21600" h="21600" extrusionOk="0">
                  <a:moveTo>
                    <a:pt x="11964" y="0"/>
                  </a:moveTo>
                  <a:lnTo>
                    <a:pt x="9898" y="3003"/>
                  </a:lnTo>
                  <a:lnTo>
                    <a:pt x="9082" y="7428"/>
                  </a:lnTo>
                  <a:lnTo>
                    <a:pt x="8035" y="10800"/>
                  </a:lnTo>
                  <a:lnTo>
                    <a:pt x="4949" y="8271"/>
                  </a:lnTo>
                  <a:lnTo>
                    <a:pt x="1863" y="3688"/>
                  </a:lnTo>
                  <a:lnTo>
                    <a:pt x="0" y="2213"/>
                  </a:lnTo>
                  <a:lnTo>
                    <a:pt x="3086" y="9641"/>
                  </a:lnTo>
                  <a:lnTo>
                    <a:pt x="5327" y="13803"/>
                  </a:lnTo>
                  <a:lnTo>
                    <a:pt x="8238" y="17543"/>
                  </a:lnTo>
                  <a:lnTo>
                    <a:pt x="10480" y="18597"/>
                  </a:lnTo>
                  <a:lnTo>
                    <a:pt x="12139" y="20810"/>
                  </a:lnTo>
                  <a:lnTo>
                    <a:pt x="14584" y="21600"/>
                  </a:lnTo>
                  <a:lnTo>
                    <a:pt x="16447" y="19387"/>
                  </a:lnTo>
                  <a:lnTo>
                    <a:pt x="17292" y="16384"/>
                  </a:lnTo>
                  <a:lnTo>
                    <a:pt x="18514" y="18966"/>
                  </a:lnTo>
                  <a:lnTo>
                    <a:pt x="20581" y="18597"/>
                  </a:lnTo>
                  <a:lnTo>
                    <a:pt x="21600" y="14857"/>
                  </a:lnTo>
                  <a:lnTo>
                    <a:pt x="18514" y="13381"/>
                  </a:lnTo>
                  <a:lnTo>
                    <a:pt x="15429" y="8956"/>
                  </a:lnTo>
                  <a:lnTo>
                    <a:pt x="14410" y="4057"/>
                  </a:lnTo>
                  <a:lnTo>
                    <a:pt x="13565" y="790"/>
                  </a:lnTo>
                  <a:lnTo>
                    <a:pt x="11964" y="0"/>
                  </a:lnTo>
                  <a:close/>
                </a:path>
              </a:pathLst>
            </a:custGeom>
            <a:solidFill>
              <a:srgbClr val="92929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op Deck">
    <p:spTree>
      <p:nvGrpSpPr>
        <p:cNvPr id="1" name=""/>
        <p:cNvGrpSpPr/>
        <p:nvPr/>
      </p:nvGrpSpPr>
      <p:grpSpPr>
        <a:xfrm>
          <a:off x="0" y="0"/>
          <a:ext cx="0" cy="0"/>
          <a:chOff x="0" y="0"/>
          <a:chExt cx="0" cy="0"/>
        </a:xfrm>
      </p:grpSpPr>
      <p:sp>
        <p:nvSpPr>
          <p:cNvPr id="276" name="Rectangle"/>
          <p:cNvSpPr/>
          <p:nvPr/>
        </p:nvSpPr>
        <p:spPr>
          <a:xfrm>
            <a:off x="-2" y="-261442"/>
            <a:ext cx="24384003" cy="4757242"/>
          </a:xfrm>
          <a:prstGeom prst="rect">
            <a:avLst/>
          </a:prstGeom>
          <a:solidFill>
            <a:srgbClr val="202020"/>
          </a:solidFill>
          <a:ln w="12700">
            <a:miter lim="400000"/>
          </a:ln>
        </p:spPr>
        <p:txBody>
          <a:bodyPr lIns="52251" tIns="52251" rIns="52251" bIns="52251" anchor="ctr"/>
          <a:lstStyle/>
          <a:p>
            <a:pPr indent="127000" defTabSz="822960">
              <a:lnSpc>
                <a:spcPct val="90000"/>
              </a:lnSpc>
              <a:buSzTx/>
              <a:buNone/>
              <a:defRPr sz="3200" b="1" cap="all" spc="-64">
                <a:solidFill>
                  <a:srgbClr val="FFFFFF"/>
                </a:solidFill>
                <a:effectLst>
                  <a:outerShdw blurRad="38100" dist="12700" dir="5400000" rotWithShape="0">
                    <a:schemeClr val="accent1">
                      <a:hueOff val="-613186"/>
                      <a:satOff val="-90099"/>
                      <a:lumOff val="-60392"/>
                      <a:alpha val="50000"/>
                    </a:schemeClr>
                  </a:outerShdw>
                </a:effectLst>
              </a:defRPr>
            </a:pPr>
            <a:endParaRPr/>
          </a:p>
        </p:txBody>
      </p:sp>
      <p:sp>
        <p:nvSpPr>
          <p:cNvPr id="277" name="It’s a marvellous night for a moon dance"/>
          <p:cNvSpPr txBox="1">
            <a:spLocks noGrp="1"/>
          </p:cNvSpPr>
          <p:nvPr>
            <p:ph type="body" sz="quarter" idx="13"/>
          </p:nvPr>
        </p:nvSpPr>
        <p:spPr>
          <a:xfrm>
            <a:off x="1778000" y="3098874"/>
            <a:ext cx="20993801" cy="1193801"/>
          </a:xfrm>
          <a:prstGeom prst="rect">
            <a:avLst/>
          </a:prstGeom>
        </p:spPr>
        <p:txBody>
          <a:bodyPr lIns="0" tIns="0" rIns="0" bIns="0"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It’s a marvellous night for a moon dance</a:t>
            </a:r>
          </a:p>
        </p:txBody>
      </p:sp>
      <p:sp>
        <p:nvSpPr>
          <p:cNvPr id="278" name="Project managers have the responsibility for the initiation, planning, execution, and closure of a project.…"/>
          <p:cNvSpPr txBox="1">
            <a:spLocks noGrp="1"/>
          </p:cNvSpPr>
          <p:nvPr>
            <p:ph type="body" sz="half" idx="14"/>
          </p:nvPr>
        </p:nvSpPr>
        <p:spPr>
          <a:xfrm>
            <a:off x="1752600" y="5509046"/>
            <a:ext cx="10439400" cy="6532855"/>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279" name="Subtitle page header"/>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 page header</a:t>
            </a:r>
          </a:p>
        </p:txBody>
      </p:sp>
      <p:pic>
        <p:nvPicPr>
          <p:cNvPr id="280"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281"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ide Deck">
    <p:spTree>
      <p:nvGrpSpPr>
        <p:cNvPr id="1" name=""/>
        <p:cNvGrpSpPr/>
        <p:nvPr/>
      </p:nvGrpSpPr>
      <p:grpSpPr>
        <a:xfrm>
          <a:off x="0" y="0"/>
          <a:ext cx="0" cy="0"/>
          <a:chOff x="0" y="0"/>
          <a:chExt cx="0" cy="0"/>
        </a:xfrm>
      </p:grpSpPr>
      <p:sp>
        <p:nvSpPr>
          <p:cNvPr id="288" name="Rectangle"/>
          <p:cNvSpPr/>
          <p:nvPr/>
        </p:nvSpPr>
        <p:spPr>
          <a:xfrm>
            <a:off x="-88105" y="-78383"/>
            <a:ext cx="9642871" cy="13872766"/>
          </a:xfrm>
          <a:prstGeom prst="rect">
            <a:avLst/>
          </a:prstGeom>
          <a:solidFill>
            <a:srgbClr val="202020"/>
          </a:solidFill>
          <a:ln w="12700">
            <a:miter lim="400000"/>
          </a:ln>
        </p:spPr>
        <p:txBody>
          <a:bodyPr lIns="52251" tIns="52251" rIns="52251" bIns="52251" anchor="ctr"/>
          <a:lstStyle/>
          <a:p>
            <a:pPr indent="127000" defTabSz="822960">
              <a:lnSpc>
                <a:spcPct val="90000"/>
              </a:lnSpc>
              <a:buSzTx/>
              <a:buNone/>
              <a:defRPr sz="3200" b="1" cap="all" spc="-64">
                <a:solidFill>
                  <a:srgbClr val="202020"/>
                </a:solidFill>
                <a:effectLst>
                  <a:outerShdw blurRad="38100" dist="12700" dir="5400000" rotWithShape="0">
                    <a:schemeClr val="accent1">
                      <a:hueOff val="-613186"/>
                      <a:satOff val="-90099"/>
                      <a:lumOff val="-60392"/>
                      <a:alpha val="50000"/>
                    </a:schemeClr>
                  </a:outerShdw>
                </a:effectLst>
              </a:defRPr>
            </a:pPr>
            <a:endParaRPr/>
          </a:p>
        </p:txBody>
      </p:sp>
      <p:sp>
        <p:nvSpPr>
          <p:cNvPr id="289" name="We lorem the Ipsum to the max"/>
          <p:cNvSpPr txBox="1">
            <a:spLocks noGrp="1"/>
          </p:cNvSpPr>
          <p:nvPr>
            <p:ph type="body" sz="quarter" idx="13"/>
          </p:nvPr>
        </p:nvSpPr>
        <p:spPr>
          <a:xfrm>
            <a:off x="1778000" y="2489200"/>
            <a:ext cx="6981155" cy="3208383"/>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290" name="Project managers have the responsibility for the initiation, planning, execution, and closure of a project.…"/>
          <p:cNvSpPr txBox="1">
            <a:spLocks noGrp="1"/>
          </p:cNvSpPr>
          <p:nvPr>
            <p:ph type="body" sz="half" idx="14"/>
          </p:nvPr>
        </p:nvSpPr>
        <p:spPr>
          <a:xfrm>
            <a:off x="10795000" y="2489200"/>
            <a:ext cx="11933428" cy="9437120"/>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291"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29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29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ark - Text 2 col">
    <p:bg>
      <p:bgPr>
        <a:solidFill>
          <a:srgbClr val="202020"/>
        </a:solidFill>
        <a:effectLst/>
      </p:bgPr>
    </p:bg>
    <p:spTree>
      <p:nvGrpSpPr>
        <p:cNvPr id="1" name=""/>
        <p:cNvGrpSpPr/>
        <p:nvPr/>
      </p:nvGrpSpPr>
      <p:grpSpPr>
        <a:xfrm>
          <a:off x="0" y="0"/>
          <a:ext cx="0" cy="0"/>
          <a:chOff x="0" y="0"/>
          <a:chExt cx="0" cy="0"/>
        </a:xfrm>
      </p:grpSpPr>
      <p:sp>
        <p:nvSpPr>
          <p:cNvPr id="300" name="Project managers have the responsibility for the initiation, planning, execution, and closure of a project.…"/>
          <p:cNvSpPr txBox="1">
            <a:spLocks noGrp="1"/>
          </p:cNvSpPr>
          <p:nvPr>
            <p:ph type="body" sz="half" idx="13"/>
          </p:nvPr>
        </p:nvSpPr>
        <p:spPr>
          <a:xfrm>
            <a:off x="1778000" y="4986226"/>
            <a:ext cx="9551095" cy="707765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301" name="We lorem the Ipsum to the max"/>
          <p:cNvSpPr txBox="1">
            <a:spLocks noGrp="1"/>
          </p:cNvSpPr>
          <p:nvPr>
            <p:ph type="body" sz="quarter" idx="14"/>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0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03"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04" name="Business Analysts are mainly concerned with the end product and ensuring it meets the requirements and demands of the project's key stakeholders.…"/>
          <p:cNvSpPr txBox="1">
            <a:spLocks noGrp="1"/>
          </p:cNvSpPr>
          <p:nvPr>
            <p:ph type="body" sz="half" idx="16"/>
          </p:nvPr>
        </p:nvSpPr>
        <p:spPr>
          <a:xfrm>
            <a:off x="12903200" y="4986226"/>
            <a:ext cx="9551095" cy="707765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 gathering requirements, and making sense of these requirements in order to ensure that the end products will solve the business problems at hand.</a:t>
            </a:r>
          </a:p>
        </p:txBody>
      </p:sp>
      <p:pic>
        <p:nvPicPr>
          <p:cNvPr id="30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06" name="Subheading"/>
          <p:cNvSpPr txBox="1">
            <a:spLocks noGrp="1"/>
          </p:cNvSpPr>
          <p:nvPr>
            <p:ph type="body" sz="quarter" idx="17"/>
          </p:nvPr>
        </p:nvSpPr>
        <p:spPr>
          <a:xfrm>
            <a:off x="17780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07" name="Subheading"/>
          <p:cNvSpPr txBox="1">
            <a:spLocks noGrp="1"/>
          </p:cNvSpPr>
          <p:nvPr>
            <p:ph type="body" sz="quarter" idx="18"/>
          </p:nvPr>
        </p:nvSpPr>
        <p:spPr>
          <a:xfrm>
            <a:off x="129032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hapter - Level 1">
    <p:bg>
      <p:bgPr>
        <a:solidFill>
          <a:srgbClr val="333333"/>
        </a:solidFill>
        <a:effectLst/>
      </p:bgPr>
    </p:bg>
    <p:spTree>
      <p:nvGrpSpPr>
        <p:cNvPr id="1" name=""/>
        <p:cNvGrpSpPr/>
        <p:nvPr/>
      </p:nvGrpSpPr>
      <p:grpSpPr>
        <a:xfrm>
          <a:off x="0" y="0"/>
          <a:ext cx="0" cy="0"/>
          <a:chOff x="0" y="0"/>
          <a:chExt cx="0" cy="0"/>
        </a:xfrm>
      </p:grpSpPr>
      <p:sp>
        <p:nvSpPr>
          <p:cNvPr id="21" name="Rectangle"/>
          <p:cNvSpPr/>
          <p:nvPr/>
        </p:nvSpPr>
        <p:spPr>
          <a:xfrm>
            <a:off x="-555080" y="-381000"/>
            <a:ext cx="25553691" cy="14791532"/>
          </a:xfrm>
          <a:prstGeom prst="rect">
            <a:avLst/>
          </a:prstGeom>
          <a:solidFill>
            <a:schemeClr val="accent1">
              <a:hueOff val="-613186"/>
              <a:satOff val="-90099"/>
              <a:lumOff val="-60392"/>
            </a:schemeClr>
          </a:solidFill>
          <a:ln w="12700">
            <a:miter lim="400000"/>
          </a:ln>
        </p:spPr>
        <p:txBody>
          <a:bodyPr lIns="0" tIns="0" rIns="0" bIns="0" anchor="ct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22" name="IMG_20181105_185841.jpeg"/>
          <p:cNvSpPr>
            <a:spLocks noGrp="1"/>
          </p:cNvSpPr>
          <p:nvPr>
            <p:ph type="pic" idx="13"/>
          </p:nvPr>
        </p:nvSpPr>
        <p:spPr>
          <a:xfrm>
            <a:off x="-218877" y="-4050358"/>
            <a:ext cx="24821754" cy="18616316"/>
          </a:xfrm>
          <a:prstGeom prst="rect">
            <a:avLst/>
          </a:prstGeom>
        </p:spPr>
        <p:txBody>
          <a:bodyPr lIns="91439" tIns="45719" rIns="91439" bIns="45719" anchor="t">
            <a:noAutofit/>
          </a:bodyPr>
          <a:lstStyle/>
          <a:p>
            <a:endParaRPr/>
          </a:p>
        </p:txBody>
      </p:sp>
      <p:sp>
        <p:nvSpPr>
          <p:cNvPr id="23" name="Drop in an image"/>
          <p:cNvSpPr txBox="1"/>
          <p:nvPr/>
        </p:nvSpPr>
        <p:spPr>
          <a:xfrm>
            <a:off x="1561702" y="-2755900"/>
            <a:ext cx="21260597" cy="175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defTabSz="470262">
              <a:lnSpc>
                <a:spcPct val="80000"/>
              </a:lnSpc>
              <a:spcBef>
                <a:spcPts val="0"/>
              </a:spcBef>
              <a:buSzTx/>
              <a:buNone/>
              <a:tabLst/>
              <a:defRPr sz="12000" b="1" spc="-479">
                <a:solidFill>
                  <a:srgbClr val="FFFFFF"/>
                </a:solidFill>
              </a:defRPr>
            </a:lvl1pPr>
          </a:lstStyle>
          <a:p>
            <a:r>
              <a:t>Drop in an image</a:t>
            </a:r>
          </a:p>
        </p:txBody>
      </p:sp>
      <p:sp>
        <p:nvSpPr>
          <p:cNvPr id="24" name="Chapter - level 1"/>
          <p:cNvSpPr txBox="1">
            <a:spLocks noGrp="1"/>
          </p:cNvSpPr>
          <p:nvPr>
            <p:ph type="body" sz="quarter" idx="14"/>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Chapter - level 1</a:t>
            </a:r>
          </a:p>
        </p:txBody>
      </p:sp>
      <p:pic>
        <p:nvPicPr>
          <p:cNvPr id="2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2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ark - Text 2 col  timeline">
    <p:bg>
      <p:bgPr>
        <a:solidFill>
          <a:srgbClr val="202020"/>
        </a:solidFill>
        <a:effectLst/>
      </p:bgPr>
    </p:bg>
    <p:spTree>
      <p:nvGrpSpPr>
        <p:cNvPr id="1" name=""/>
        <p:cNvGrpSpPr/>
        <p:nvPr/>
      </p:nvGrpSpPr>
      <p:grpSpPr>
        <a:xfrm>
          <a:off x="0" y="0"/>
          <a:ext cx="0" cy="0"/>
          <a:chOff x="0" y="0"/>
          <a:chExt cx="0" cy="0"/>
        </a:xfrm>
      </p:grpSpPr>
      <p:sp>
        <p:nvSpPr>
          <p:cNvPr id="314" name="Project managers have the responsibility for the initiation, planning, execution, and closure of a project.…"/>
          <p:cNvSpPr txBox="1">
            <a:spLocks noGrp="1"/>
          </p:cNvSpPr>
          <p:nvPr>
            <p:ph type="body" sz="quarter" idx="13"/>
          </p:nvPr>
        </p:nvSpPr>
        <p:spPr>
          <a:xfrm>
            <a:off x="1778000" y="6297983"/>
            <a:ext cx="9551095" cy="591178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315"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16" name="Business Analysts are mainly concerned with the end product and ensuring it meets the requirements and demands of the project's key stakeholders.…"/>
          <p:cNvSpPr txBox="1">
            <a:spLocks noGrp="1"/>
          </p:cNvSpPr>
          <p:nvPr>
            <p:ph type="body" sz="quarter" idx="15"/>
          </p:nvPr>
        </p:nvSpPr>
        <p:spPr>
          <a:xfrm>
            <a:off x="12903200" y="6297983"/>
            <a:ext cx="9551095" cy="5785374"/>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 gathering requirements, and making sense of these requirements in order to ensure that the end products will solve the business problems at hand.</a:t>
            </a:r>
          </a:p>
        </p:txBody>
      </p:sp>
      <p:sp>
        <p:nvSpPr>
          <p:cNvPr id="317" name="We lorem the Ipsum to the max"/>
          <p:cNvSpPr txBox="1">
            <a:spLocks noGrp="1"/>
          </p:cNvSpPr>
          <p:nvPr>
            <p:ph type="body" sz="quarter" idx="16"/>
          </p:nvPr>
        </p:nvSpPr>
        <p:spPr>
          <a:xfrm>
            <a:off x="1778000" y="36195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18" name="Subheading"/>
          <p:cNvSpPr txBox="1">
            <a:spLocks noGrp="1"/>
          </p:cNvSpPr>
          <p:nvPr>
            <p:ph type="body" sz="quarter" idx="17"/>
          </p:nvPr>
        </p:nvSpPr>
        <p:spPr>
          <a:xfrm>
            <a:off x="1778000" y="51788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19" name="Subheading"/>
          <p:cNvSpPr txBox="1">
            <a:spLocks noGrp="1"/>
          </p:cNvSpPr>
          <p:nvPr>
            <p:ph type="body" sz="quarter" idx="18"/>
          </p:nvPr>
        </p:nvSpPr>
        <p:spPr>
          <a:xfrm>
            <a:off x="12903200" y="51788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sp>
        <p:nvSpPr>
          <p:cNvPr id="320"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1"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2"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3" name="Line"/>
          <p:cNvSpPr/>
          <p:nvPr/>
        </p:nvSpPr>
        <p:spPr>
          <a:xfrm>
            <a:off x="1779183" y="2409412"/>
            <a:ext cx="5272267" cy="1"/>
          </a:xfrm>
          <a:prstGeom prst="line">
            <a:avLst/>
          </a:prstGeom>
          <a:ln w="101600">
            <a:solidFill>
              <a:schemeClr val="accent1">
                <a:hueOff val="-744095"/>
                <a:satOff val="1061"/>
                <a:lumOff val="4117"/>
              </a:schemeClr>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24" name="Q1 2020"/>
          <p:cNvSpPr txBox="1">
            <a:spLocks noGrp="1"/>
          </p:cNvSpPr>
          <p:nvPr>
            <p:ph type="body" sz="quarter" idx="19"/>
          </p:nvPr>
        </p:nvSpPr>
        <p:spPr>
          <a:xfrm>
            <a:off x="3634392"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FFFFFF"/>
                </a:solidFill>
              </a:defRPr>
            </a:lvl1pPr>
          </a:lstStyle>
          <a:p>
            <a:pPr defTabSz="914400"/>
            <a:r>
              <a:t>Q1 2020</a:t>
            </a:r>
          </a:p>
        </p:txBody>
      </p:sp>
      <p:sp>
        <p:nvSpPr>
          <p:cNvPr id="325" name="Q2 2020"/>
          <p:cNvSpPr txBox="1">
            <a:spLocks noGrp="1"/>
          </p:cNvSpPr>
          <p:nvPr>
            <p:ph type="body" sz="quarter" idx="20"/>
          </p:nvPr>
        </p:nvSpPr>
        <p:spPr>
          <a:xfrm>
            <a:off x="8809549"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Q2 2020</a:t>
            </a:r>
          </a:p>
        </p:txBody>
      </p:sp>
      <p:sp>
        <p:nvSpPr>
          <p:cNvPr id="326" name="Q3 2020"/>
          <p:cNvSpPr txBox="1">
            <a:spLocks noGrp="1"/>
          </p:cNvSpPr>
          <p:nvPr>
            <p:ph type="body" sz="quarter" idx="21"/>
          </p:nvPr>
        </p:nvSpPr>
        <p:spPr>
          <a:xfrm>
            <a:off x="13986433"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Q3 2020</a:t>
            </a:r>
          </a:p>
        </p:txBody>
      </p:sp>
      <p:sp>
        <p:nvSpPr>
          <p:cNvPr id="327" name="Q4 2020"/>
          <p:cNvSpPr txBox="1">
            <a:spLocks noGrp="1"/>
          </p:cNvSpPr>
          <p:nvPr>
            <p:ph type="body" sz="quarter" idx="22"/>
          </p:nvPr>
        </p:nvSpPr>
        <p:spPr>
          <a:xfrm>
            <a:off x="19158007"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Q4 2020</a:t>
            </a:r>
          </a:p>
        </p:txBody>
      </p:sp>
      <p:pic>
        <p:nvPicPr>
          <p:cNvPr id="32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29"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ark - Text  3 col">
    <p:bg>
      <p:bgPr>
        <a:solidFill>
          <a:srgbClr val="202020"/>
        </a:solidFill>
        <a:effectLst/>
      </p:bgPr>
    </p:bg>
    <p:spTree>
      <p:nvGrpSpPr>
        <p:cNvPr id="1" name=""/>
        <p:cNvGrpSpPr/>
        <p:nvPr/>
      </p:nvGrpSpPr>
      <p:grpSpPr>
        <a:xfrm>
          <a:off x="0" y="0"/>
          <a:ext cx="0" cy="0"/>
          <a:chOff x="0" y="0"/>
          <a:chExt cx="0" cy="0"/>
        </a:xfrm>
      </p:grpSpPr>
      <p:sp>
        <p:nvSpPr>
          <p:cNvPr id="336" name="Project managers have the responsibility for the initiation, planning, execution, and closure of a project.…"/>
          <p:cNvSpPr txBox="1">
            <a:spLocks noGrp="1"/>
          </p:cNvSpPr>
          <p:nvPr>
            <p:ph type="body" sz="quarter" idx="13"/>
          </p:nvPr>
        </p:nvSpPr>
        <p:spPr>
          <a:xfrm>
            <a:off x="17780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37"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38" name="Project managers have the responsibility for the initiation, planning, execution, and closure of a project.…"/>
          <p:cNvSpPr txBox="1">
            <a:spLocks noGrp="1"/>
          </p:cNvSpPr>
          <p:nvPr>
            <p:ph type="body" sz="quarter" idx="14"/>
          </p:nvPr>
        </p:nvSpPr>
        <p:spPr>
          <a:xfrm>
            <a:off x="90170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p:txBody>
      </p:sp>
      <p:sp>
        <p:nvSpPr>
          <p:cNvPr id="339" name="Project managers have the responsibility for the initiation, planning, execution, and closure of a project.…"/>
          <p:cNvSpPr txBox="1">
            <a:spLocks noGrp="1"/>
          </p:cNvSpPr>
          <p:nvPr>
            <p:ph type="body" sz="quarter" idx="15"/>
          </p:nvPr>
        </p:nvSpPr>
        <p:spPr>
          <a:xfrm>
            <a:off x="16167100" y="4988346"/>
            <a:ext cx="6350000" cy="707063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pic>
        <p:nvPicPr>
          <p:cNvPr id="340"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41" name="We lorem the Ipsum to the max"/>
          <p:cNvSpPr txBox="1">
            <a:spLocks noGrp="1"/>
          </p:cNvSpPr>
          <p:nvPr>
            <p:ph type="body" sz="quarter" idx="16"/>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42" name="Subtitle"/>
          <p:cNvSpPr txBox="1">
            <a:spLocks noGrp="1"/>
          </p:cNvSpPr>
          <p:nvPr>
            <p:ph type="body" sz="quarter" idx="17"/>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43" name="Subheading"/>
          <p:cNvSpPr txBox="1">
            <a:spLocks noGrp="1"/>
          </p:cNvSpPr>
          <p:nvPr>
            <p:ph type="body" sz="quarter" idx="18"/>
          </p:nvPr>
        </p:nvSpPr>
        <p:spPr>
          <a:xfrm>
            <a:off x="17780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44" name="Subheading"/>
          <p:cNvSpPr txBox="1">
            <a:spLocks noGrp="1"/>
          </p:cNvSpPr>
          <p:nvPr>
            <p:ph type="body" sz="quarter" idx="19"/>
          </p:nvPr>
        </p:nvSpPr>
        <p:spPr>
          <a:xfrm>
            <a:off x="90170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45" name="Subheading"/>
          <p:cNvSpPr txBox="1">
            <a:spLocks noGrp="1"/>
          </p:cNvSpPr>
          <p:nvPr>
            <p:ph type="body" sz="quarter" idx="20"/>
          </p:nvPr>
        </p:nvSpPr>
        <p:spPr>
          <a:xfrm>
            <a:off x="16167100" y="4099346"/>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ark - Text  3 col timeline">
    <p:bg>
      <p:bgPr>
        <a:solidFill>
          <a:srgbClr val="202020"/>
        </a:solidFill>
        <a:effectLst/>
      </p:bgPr>
    </p:bg>
    <p:spTree>
      <p:nvGrpSpPr>
        <p:cNvPr id="1" name=""/>
        <p:cNvGrpSpPr/>
        <p:nvPr/>
      </p:nvGrpSpPr>
      <p:grpSpPr>
        <a:xfrm>
          <a:off x="0" y="0"/>
          <a:ext cx="0" cy="0"/>
          <a:chOff x="0" y="0"/>
          <a:chExt cx="0" cy="0"/>
        </a:xfrm>
      </p:grpSpPr>
      <p:sp>
        <p:nvSpPr>
          <p:cNvPr id="352"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35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54"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55" name="Project managers have the responsibility for the initiation, planning, execution, and closure of a project.…"/>
          <p:cNvSpPr txBox="1">
            <a:spLocks noGrp="1"/>
          </p:cNvSpPr>
          <p:nvPr>
            <p:ph type="body" sz="quarter" idx="14"/>
          </p:nvPr>
        </p:nvSpPr>
        <p:spPr>
          <a:xfrm>
            <a:off x="1778000" y="6481244"/>
            <a:ext cx="6350000" cy="5036259"/>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56" name="Project managers have the responsibility for the initiation, planning, execution, and closure of a project.…"/>
          <p:cNvSpPr txBox="1">
            <a:spLocks noGrp="1"/>
          </p:cNvSpPr>
          <p:nvPr>
            <p:ph type="body" sz="quarter" idx="15"/>
          </p:nvPr>
        </p:nvSpPr>
        <p:spPr>
          <a:xfrm>
            <a:off x="9017000" y="6481244"/>
            <a:ext cx="6350000" cy="5036259"/>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p:txBody>
      </p:sp>
      <p:sp>
        <p:nvSpPr>
          <p:cNvPr id="357" name="Project managers have the responsibility for the initiation, planning, execution, and closure of a project.…"/>
          <p:cNvSpPr txBox="1">
            <a:spLocks noGrp="1"/>
          </p:cNvSpPr>
          <p:nvPr>
            <p:ph type="body" sz="quarter" idx="16"/>
          </p:nvPr>
        </p:nvSpPr>
        <p:spPr>
          <a:xfrm>
            <a:off x="16167100" y="6481244"/>
            <a:ext cx="6350000" cy="5535620"/>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exactly as originally planned.</a:t>
            </a:r>
          </a:p>
        </p:txBody>
      </p:sp>
      <p:sp>
        <p:nvSpPr>
          <p:cNvPr id="358" name="Subheading"/>
          <p:cNvSpPr txBox="1">
            <a:spLocks noGrp="1"/>
          </p:cNvSpPr>
          <p:nvPr>
            <p:ph type="body" sz="quarter" idx="17"/>
          </p:nvPr>
        </p:nvSpPr>
        <p:spPr>
          <a:xfrm>
            <a:off x="17780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59" name="Subheading"/>
          <p:cNvSpPr txBox="1">
            <a:spLocks noGrp="1"/>
          </p:cNvSpPr>
          <p:nvPr>
            <p:ph type="body" sz="quarter" idx="18"/>
          </p:nvPr>
        </p:nvSpPr>
        <p:spPr>
          <a:xfrm>
            <a:off x="90170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60" name="Subheading"/>
          <p:cNvSpPr txBox="1">
            <a:spLocks noGrp="1"/>
          </p:cNvSpPr>
          <p:nvPr>
            <p:ph type="body" sz="quarter" idx="19"/>
          </p:nvPr>
        </p:nvSpPr>
        <p:spPr>
          <a:xfrm>
            <a:off x="16167100" y="5592244"/>
            <a:ext cx="6514803"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61" name="We lorem the Ipsum to the max"/>
          <p:cNvSpPr txBox="1">
            <a:spLocks noGrp="1"/>
          </p:cNvSpPr>
          <p:nvPr>
            <p:ph type="body" sz="quarter" idx="20"/>
          </p:nvPr>
        </p:nvSpPr>
        <p:spPr>
          <a:xfrm>
            <a:off x="1778000" y="3623733"/>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62"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3"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4"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5" name="Line"/>
          <p:cNvSpPr/>
          <p:nvPr/>
        </p:nvSpPr>
        <p:spPr>
          <a:xfrm>
            <a:off x="1779183"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366" name="Q1 2020"/>
          <p:cNvSpPr txBox="1">
            <a:spLocks noGrp="1"/>
          </p:cNvSpPr>
          <p:nvPr>
            <p:ph type="body" sz="quarter" idx="21"/>
          </p:nvPr>
        </p:nvSpPr>
        <p:spPr>
          <a:xfrm>
            <a:off x="3634392"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FFFFFF"/>
                </a:solidFill>
              </a:defRPr>
            </a:lvl1pPr>
          </a:lstStyle>
          <a:p>
            <a:pPr defTabSz="914400"/>
            <a:r>
              <a:t>Q1 2020</a:t>
            </a:r>
          </a:p>
        </p:txBody>
      </p:sp>
      <p:sp>
        <p:nvSpPr>
          <p:cNvPr id="367" name="Q2 2020"/>
          <p:cNvSpPr txBox="1">
            <a:spLocks noGrp="1"/>
          </p:cNvSpPr>
          <p:nvPr>
            <p:ph type="body" sz="quarter" idx="22"/>
          </p:nvPr>
        </p:nvSpPr>
        <p:spPr>
          <a:xfrm>
            <a:off x="8809549"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Q2 2020</a:t>
            </a:r>
          </a:p>
        </p:txBody>
      </p:sp>
      <p:sp>
        <p:nvSpPr>
          <p:cNvPr id="368" name="Q3 2020"/>
          <p:cNvSpPr txBox="1">
            <a:spLocks noGrp="1"/>
          </p:cNvSpPr>
          <p:nvPr>
            <p:ph type="body" sz="quarter" idx="23"/>
          </p:nvPr>
        </p:nvSpPr>
        <p:spPr>
          <a:xfrm>
            <a:off x="13986433"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Q3 2020</a:t>
            </a:r>
          </a:p>
        </p:txBody>
      </p:sp>
      <p:sp>
        <p:nvSpPr>
          <p:cNvPr id="369" name="Q4 2020"/>
          <p:cNvSpPr txBox="1">
            <a:spLocks noGrp="1"/>
          </p:cNvSpPr>
          <p:nvPr>
            <p:ph type="body" sz="quarter" idx="24"/>
          </p:nvPr>
        </p:nvSpPr>
        <p:spPr>
          <a:xfrm>
            <a:off x="19158007" y="2684059"/>
            <a:ext cx="1563117" cy="571501"/>
          </a:xfrm>
          <a:prstGeom prst="rect">
            <a:avLst/>
          </a:prstGeom>
        </p:spPr>
        <p:txBody>
          <a:bodyPr wrap="none">
            <a:spAutoFit/>
          </a:bodyPr>
          <a:lstStyle>
            <a:lvl1pPr marL="0" indent="0" algn="ctr">
              <a:lnSpc>
                <a:spcPct val="100000"/>
              </a:lnSpc>
              <a:spcBef>
                <a:spcPts val="0"/>
              </a:spcBef>
              <a:buSzTx/>
              <a:buNone/>
              <a:tabLst/>
              <a:defRPr sz="3200" b="1" spc="0">
                <a:solidFill>
                  <a:srgbClr val="4C4C4C"/>
                </a:solidFill>
              </a:defRPr>
            </a:lvl1pPr>
          </a:lstStyle>
          <a:p>
            <a:pPr defTabSz="914400"/>
            <a:r>
              <a:t>Q4 2020</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ark - Text  4 col">
    <p:bg>
      <p:bgPr>
        <a:solidFill>
          <a:srgbClr val="202020"/>
        </a:solidFill>
        <a:effectLst/>
      </p:bgPr>
    </p:bg>
    <p:spTree>
      <p:nvGrpSpPr>
        <p:cNvPr id="1" name=""/>
        <p:cNvGrpSpPr/>
        <p:nvPr/>
      </p:nvGrpSpPr>
      <p:grpSpPr>
        <a:xfrm>
          <a:off x="0" y="0"/>
          <a:ext cx="0" cy="0"/>
          <a:chOff x="0" y="0"/>
          <a:chExt cx="0" cy="0"/>
        </a:xfrm>
      </p:grpSpPr>
      <p:sp>
        <p:nvSpPr>
          <p:cNvPr id="376" name="Project managers have the responsibility for the initiation, planning, execution, and closure of a project.…"/>
          <p:cNvSpPr txBox="1">
            <a:spLocks noGrp="1"/>
          </p:cNvSpPr>
          <p:nvPr>
            <p:ph type="body" sz="quarter" idx="13"/>
          </p:nvPr>
        </p:nvSpPr>
        <p:spPr>
          <a:xfrm>
            <a:off x="1778000" y="4991100"/>
            <a:ext cx="4829903"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a:t>
            </a:r>
          </a:p>
          <a:p>
            <a:pPr marL="0" indent="0" defTabSz="365759">
              <a:lnSpc>
                <a:spcPct val="100000"/>
              </a:lnSpc>
              <a:buSzTx/>
              <a:buNone/>
              <a:tabLst>
                <a:tab pos="749300" algn="l"/>
              </a:tabLst>
              <a:defRPr spc="-56">
                <a:solidFill>
                  <a:srgbClr val="FFFFFF"/>
                </a:solidFill>
              </a:defRPr>
            </a:pPr>
            <a:r>
              <a:t>Gathering requirements, and making sense of these requirements.</a:t>
            </a:r>
          </a:p>
        </p:txBody>
      </p:sp>
      <p:sp>
        <p:nvSpPr>
          <p:cNvPr id="377"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78" name="Business analysts' primary responsibilities are communicating with stakeholders, gathering requirements, and making sense of these requirements."/>
          <p:cNvSpPr txBox="1">
            <a:spLocks noGrp="1"/>
          </p:cNvSpPr>
          <p:nvPr>
            <p:ph type="body" sz="quarter" idx="14"/>
          </p:nvPr>
        </p:nvSpPr>
        <p:spPr>
          <a:xfrm>
            <a:off x="7294033" y="4991100"/>
            <a:ext cx="4829904"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Business analysts' primary responsibilities are communicating with stakeholders, gathering requirements, and making sense of these requirements.</a:t>
            </a:r>
          </a:p>
        </p:txBody>
      </p:sp>
      <p:sp>
        <p:nvSpPr>
          <p:cNvPr id="379" name="Project managers have the responsibility for the initiation, planning, execution, and closure of a project.…"/>
          <p:cNvSpPr txBox="1">
            <a:spLocks noGrp="1"/>
          </p:cNvSpPr>
          <p:nvPr>
            <p:ph type="body" sz="quarter" idx="15"/>
          </p:nvPr>
        </p:nvSpPr>
        <p:spPr>
          <a:xfrm>
            <a:off x="12810066" y="4991100"/>
            <a:ext cx="4829904"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380" name="The project manager is accountable for the costs, time, quality and people for the project(s) they are assigned. Project managers have the responsibility for the initiation, planning, execution, and closure of a project."/>
          <p:cNvSpPr txBox="1">
            <a:spLocks noGrp="1"/>
          </p:cNvSpPr>
          <p:nvPr>
            <p:ph type="body" sz="quarter" idx="16"/>
          </p:nvPr>
        </p:nvSpPr>
        <p:spPr>
          <a:xfrm>
            <a:off x="18326100" y="4991100"/>
            <a:ext cx="4829903"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 Project managers have the responsibility for the initiation, planning, execution, and closure of a project.</a:t>
            </a:r>
          </a:p>
        </p:txBody>
      </p:sp>
      <p:pic>
        <p:nvPicPr>
          <p:cNvPr id="38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382" name="We lorem the Ipsum to the max"/>
          <p:cNvSpPr txBox="1">
            <a:spLocks noGrp="1"/>
          </p:cNvSpPr>
          <p:nvPr>
            <p:ph type="body" sz="quarter" idx="17"/>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383" name="Subtitle"/>
          <p:cNvSpPr txBox="1">
            <a:spLocks noGrp="1"/>
          </p:cNvSpPr>
          <p:nvPr>
            <p:ph type="body" sz="quarter" idx="18"/>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384" name="Subheading"/>
          <p:cNvSpPr txBox="1">
            <a:spLocks noGrp="1"/>
          </p:cNvSpPr>
          <p:nvPr>
            <p:ph type="body" sz="quarter" idx="19"/>
          </p:nvPr>
        </p:nvSpPr>
        <p:spPr>
          <a:xfrm>
            <a:off x="1778000"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5" name="Subheading"/>
          <p:cNvSpPr txBox="1">
            <a:spLocks noGrp="1"/>
          </p:cNvSpPr>
          <p:nvPr>
            <p:ph type="body" sz="quarter" idx="20"/>
          </p:nvPr>
        </p:nvSpPr>
        <p:spPr>
          <a:xfrm>
            <a:off x="7294033"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6" name="Subheading"/>
          <p:cNvSpPr txBox="1">
            <a:spLocks noGrp="1"/>
          </p:cNvSpPr>
          <p:nvPr>
            <p:ph type="body" sz="quarter" idx="21"/>
          </p:nvPr>
        </p:nvSpPr>
        <p:spPr>
          <a:xfrm>
            <a:off x="12810066"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387" name="Subheading"/>
          <p:cNvSpPr txBox="1">
            <a:spLocks noGrp="1"/>
          </p:cNvSpPr>
          <p:nvPr>
            <p:ph type="body" sz="quarter" idx="22"/>
          </p:nvPr>
        </p:nvSpPr>
        <p:spPr>
          <a:xfrm>
            <a:off x="18326100" y="4099346"/>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ark - Text  4 col timeline">
    <p:bg>
      <p:bgPr>
        <a:solidFill>
          <a:srgbClr val="202020"/>
        </a:solidFill>
        <a:effectLst/>
      </p:bgPr>
    </p:bg>
    <p:spTree>
      <p:nvGrpSpPr>
        <p:cNvPr id="1" name=""/>
        <p:cNvGrpSpPr/>
        <p:nvPr/>
      </p:nvGrpSpPr>
      <p:grpSpPr>
        <a:xfrm>
          <a:off x="0" y="0"/>
          <a:ext cx="0" cy="0"/>
          <a:chOff x="0" y="0"/>
          <a:chExt cx="0" cy="0"/>
        </a:xfrm>
      </p:grpSpPr>
      <p:sp>
        <p:nvSpPr>
          <p:cNvPr id="394" name="Project managers have the responsibility for the initiation, planning, execution, and closure of a project.…"/>
          <p:cNvSpPr txBox="1">
            <a:spLocks noGrp="1"/>
          </p:cNvSpPr>
          <p:nvPr>
            <p:ph type="body" sz="quarter" idx="13"/>
          </p:nvPr>
        </p:nvSpPr>
        <p:spPr>
          <a:xfrm>
            <a:off x="1778000" y="6478694"/>
            <a:ext cx="4829903"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primary responsibilities are communicating with stakeholders.</a:t>
            </a:r>
          </a:p>
          <a:p>
            <a:pPr marL="0" indent="0" defTabSz="365759">
              <a:lnSpc>
                <a:spcPct val="100000"/>
              </a:lnSpc>
              <a:buSzTx/>
              <a:buNone/>
              <a:tabLst>
                <a:tab pos="749300" algn="l"/>
              </a:tabLst>
              <a:defRPr spc="-56">
                <a:solidFill>
                  <a:srgbClr val="FFFFFF"/>
                </a:solidFill>
              </a:defRPr>
            </a:pPr>
            <a:r>
              <a:t>Gathering requirements, and making sense of these requirements.</a:t>
            </a:r>
          </a:p>
        </p:txBody>
      </p:sp>
      <p:sp>
        <p:nvSpPr>
          <p:cNvPr id="395"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396" name="Business analysts' primary responsibilities are communicating with stakeholders, gathering requirements, and making sense of these requirements."/>
          <p:cNvSpPr txBox="1">
            <a:spLocks noGrp="1"/>
          </p:cNvSpPr>
          <p:nvPr>
            <p:ph type="body" sz="quarter" idx="14"/>
          </p:nvPr>
        </p:nvSpPr>
        <p:spPr>
          <a:xfrm>
            <a:off x="7294033" y="6478694"/>
            <a:ext cx="4829904"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Business analysts' primary responsibilities are communicating with stakeholders, gathering requirements, and making sense of these requirements.</a:t>
            </a:r>
          </a:p>
        </p:txBody>
      </p:sp>
      <p:sp>
        <p:nvSpPr>
          <p:cNvPr id="397" name="Project managers have the responsibility for the initiation, planning, execution, and closure of a project.…"/>
          <p:cNvSpPr txBox="1">
            <a:spLocks noGrp="1"/>
          </p:cNvSpPr>
          <p:nvPr>
            <p:ph type="body" sz="quarter" idx="15"/>
          </p:nvPr>
        </p:nvSpPr>
        <p:spPr>
          <a:xfrm>
            <a:off x="12810066" y="6478694"/>
            <a:ext cx="4829904" cy="7077538"/>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398" name="The project manager is accountable for the costs, time, quality and people for the project(s) they are assigned. Project managers have the responsibility for the initiation, planning, execution, and closure of a project."/>
          <p:cNvSpPr txBox="1">
            <a:spLocks noGrp="1"/>
          </p:cNvSpPr>
          <p:nvPr>
            <p:ph type="body" sz="quarter" idx="16"/>
          </p:nvPr>
        </p:nvSpPr>
        <p:spPr>
          <a:xfrm>
            <a:off x="18326100" y="6478694"/>
            <a:ext cx="4829903" cy="7077538"/>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 Project managers have the responsibility for the initiation, planning, execution, and closure of a project.</a:t>
            </a:r>
          </a:p>
        </p:txBody>
      </p:sp>
      <p:pic>
        <p:nvPicPr>
          <p:cNvPr id="399"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00" name="Subtitle"/>
          <p:cNvSpPr txBox="1">
            <a:spLocks noGrp="1"/>
          </p:cNvSpPr>
          <p:nvPr>
            <p:ph type="body" sz="quarter" idx="17"/>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01" name="Subheading"/>
          <p:cNvSpPr txBox="1">
            <a:spLocks noGrp="1"/>
          </p:cNvSpPr>
          <p:nvPr>
            <p:ph type="body" sz="quarter" idx="18"/>
          </p:nvPr>
        </p:nvSpPr>
        <p:spPr>
          <a:xfrm>
            <a:off x="1778000"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2" name="Subheading"/>
          <p:cNvSpPr txBox="1">
            <a:spLocks noGrp="1"/>
          </p:cNvSpPr>
          <p:nvPr>
            <p:ph type="body" sz="quarter" idx="19"/>
          </p:nvPr>
        </p:nvSpPr>
        <p:spPr>
          <a:xfrm>
            <a:off x="7294033"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3" name="Subheading"/>
          <p:cNvSpPr txBox="1">
            <a:spLocks noGrp="1"/>
          </p:cNvSpPr>
          <p:nvPr>
            <p:ph type="body" sz="quarter" idx="20"/>
          </p:nvPr>
        </p:nvSpPr>
        <p:spPr>
          <a:xfrm>
            <a:off x="12810066"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4" name="Subheading"/>
          <p:cNvSpPr txBox="1">
            <a:spLocks noGrp="1"/>
          </p:cNvSpPr>
          <p:nvPr>
            <p:ph type="body" sz="quarter" idx="21"/>
          </p:nvPr>
        </p:nvSpPr>
        <p:spPr>
          <a:xfrm>
            <a:off x="18326100" y="5586940"/>
            <a:ext cx="4439114"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05" name="Subtitle"/>
          <p:cNvSpPr txBox="1"/>
          <p:nvPr/>
        </p:nvSpPr>
        <p:spPr>
          <a:xfrm>
            <a:off x="1778000" y="1206500"/>
            <a:ext cx="19440119" cy="358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06" name="We lorem the Ipsum to the max"/>
          <p:cNvSpPr txBox="1"/>
          <p:nvPr/>
        </p:nvSpPr>
        <p:spPr>
          <a:xfrm>
            <a:off x="1778000" y="3623733"/>
            <a:ext cx="21093907"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07" name="Line"/>
          <p:cNvSpPr/>
          <p:nvPr/>
        </p:nvSpPr>
        <p:spPr>
          <a:xfrm>
            <a:off x="6954974"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08" name="Line"/>
          <p:cNvSpPr/>
          <p:nvPr/>
        </p:nvSpPr>
        <p:spPr>
          <a:xfrm>
            <a:off x="12131858" y="2409412"/>
            <a:ext cx="5272267" cy="1"/>
          </a:xfrm>
          <a:prstGeom prst="line">
            <a:avLst/>
          </a:prstGeom>
          <a:ln w="101600">
            <a:solidFill>
              <a:srgbClr val="4C4C4C"/>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09" name="Line"/>
          <p:cNvSpPr/>
          <p:nvPr/>
        </p:nvSpPr>
        <p:spPr>
          <a:xfrm>
            <a:off x="17307402" y="2409412"/>
            <a:ext cx="5061128" cy="1"/>
          </a:xfrm>
          <a:prstGeom prst="line">
            <a:avLst/>
          </a:prstGeom>
          <a:ln w="101600">
            <a:solidFill>
              <a:srgbClr val="4C4C4C"/>
            </a:solidFill>
            <a:miter lim="400000"/>
            <a:headEnd type="triangle" len="sm"/>
            <a:tailEnd type="oval"/>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10" name="Line"/>
          <p:cNvSpPr/>
          <p:nvPr/>
        </p:nvSpPr>
        <p:spPr>
          <a:xfrm>
            <a:off x="1779183" y="2409412"/>
            <a:ext cx="5272267" cy="1"/>
          </a:xfrm>
          <a:prstGeom prst="line">
            <a:avLst/>
          </a:prstGeom>
          <a:ln w="101600">
            <a:solidFill>
              <a:schemeClr val="accent1">
                <a:hueOff val="-744095"/>
                <a:satOff val="1061"/>
                <a:lumOff val="4117"/>
              </a:schemeClr>
            </a:solidFill>
            <a:miter lim="400000"/>
            <a:headEnd type="triangle" len="sm"/>
            <a:tailEnd type="triangle" len="sm"/>
          </a:ln>
        </p:spPr>
        <p:txBody>
          <a:bodyPr lIns="0" tIns="0" rIns="0" bIns="0" anchor="ctr"/>
          <a:lstStyle/>
          <a:p>
            <a:pPr algn="ctr" defTabSz="825500">
              <a:lnSpc>
                <a:spcPct val="100000"/>
              </a:lnSpc>
              <a:spcBef>
                <a:spcPts val="0"/>
              </a:spcBef>
              <a:buSzTx/>
              <a:buNone/>
              <a:tabLst/>
              <a:defRPr sz="3200" spc="0">
                <a:solidFill>
                  <a:srgbClr val="FFFFFF"/>
                </a:solidFill>
              </a:defRPr>
            </a:pPr>
            <a:endParaRPr/>
          </a:p>
        </p:txBody>
      </p:sp>
      <p:sp>
        <p:nvSpPr>
          <p:cNvPr id="411" name="Q1 2020"/>
          <p:cNvSpPr txBox="1"/>
          <p:nvPr/>
        </p:nvSpPr>
        <p:spPr>
          <a:xfrm>
            <a:off x="3634392" y="2684059"/>
            <a:ext cx="156311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00000"/>
              </a:lnSpc>
              <a:spcBef>
                <a:spcPts val="0"/>
              </a:spcBef>
              <a:buSzTx/>
              <a:buNone/>
              <a:tabLst/>
              <a:defRPr sz="3200" b="1" spc="0">
                <a:solidFill>
                  <a:srgbClr val="FFFFFF"/>
                </a:solidFill>
              </a:defRPr>
            </a:lvl1pPr>
          </a:lstStyle>
          <a:p>
            <a:pPr defTabSz="914400"/>
            <a:r>
              <a:t>Q1 2020</a:t>
            </a:r>
          </a:p>
        </p:txBody>
      </p:sp>
      <p:sp>
        <p:nvSpPr>
          <p:cNvPr id="412" name="Q2 2020"/>
          <p:cNvSpPr txBox="1"/>
          <p:nvPr/>
        </p:nvSpPr>
        <p:spPr>
          <a:xfrm>
            <a:off x="8809549" y="2684059"/>
            <a:ext cx="156311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Q2 2020</a:t>
            </a:r>
          </a:p>
        </p:txBody>
      </p:sp>
      <p:sp>
        <p:nvSpPr>
          <p:cNvPr id="413" name="Q3 2020"/>
          <p:cNvSpPr txBox="1"/>
          <p:nvPr/>
        </p:nvSpPr>
        <p:spPr>
          <a:xfrm>
            <a:off x="13986433" y="2684059"/>
            <a:ext cx="156311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Q3 2020</a:t>
            </a:r>
          </a:p>
        </p:txBody>
      </p:sp>
      <p:sp>
        <p:nvSpPr>
          <p:cNvPr id="414" name="Q4 2020"/>
          <p:cNvSpPr txBox="1"/>
          <p:nvPr/>
        </p:nvSpPr>
        <p:spPr>
          <a:xfrm>
            <a:off x="19158007" y="2684059"/>
            <a:ext cx="156311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100000"/>
              </a:lnSpc>
              <a:spcBef>
                <a:spcPts val="0"/>
              </a:spcBef>
              <a:buSzTx/>
              <a:buNone/>
              <a:tabLst/>
              <a:defRPr sz="3200" b="1" spc="0">
                <a:solidFill>
                  <a:srgbClr val="4C4C4C"/>
                </a:solidFill>
              </a:defRPr>
            </a:lvl1pPr>
          </a:lstStyle>
          <a:p>
            <a:pPr defTabSz="914400"/>
            <a:r>
              <a:t>Q4 2020</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ark - Timeline">
    <p:bg>
      <p:bgPr>
        <a:solidFill>
          <a:srgbClr val="202020"/>
        </a:solidFill>
        <a:effectLst/>
      </p:bgPr>
    </p:bg>
    <p:spTree>
      <p:nvGrpSpPr>
        <p:cNvPr id="1" name=""/>
        <p:cNvGrpSpPr/>
        <p:nvPr/>
      </p:nvGrpSpPr>
      <p:grpSpPr>
        <a:xfrm>
          <a:off x="0" y="0"/>
          <a:ext cx="0" cy="0"/>
          <a:chOff x="0" y="0"/>
          <a:chExt cx="0" cy="0"/>
        </a:xfrm>
      </p:grpSpPr>
      <p:sp>
        <p:nvSpPr>
          <p:cNvPr id="421"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pic>
        <p:nvPicPr>
          <p:cNvPr id="422"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23"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24" name="Subtitle"/>
          <p:cNvSpPr txBox="1"/>
          <p:nvPr/>
        </p:nvSpPr>
        <p:spPr>
          <a:xfrm>
            <a:off x="1778000" y="1206500"/>
            <a:ext cx="19440119" cy="358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25" name="Project managers have the responsibility for the initiation, planning, execution, and closure of a project."/>
          <p:cNvSpPr txBox="1">
            <a:spLocks noGrp="1"/>
          </p:cNvSpPr>
          <p:nvPr>
            <p:ph type="body" sz="quarter" idx="14"/>
          </p:nvPr>
        </p:nvSpPr>
        <p:spPr>
          <a:xfrm>
            <a:off x="2002216" y="7857907"/>
            <a:ext cx="3831467" cy="3354393"/>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a:t>
            </a:r>
          </a:p>
        </p:txBody>
      </p:sp>
      <p:sp>
        <p:nvSpPr>
          <p:cNvPr id="426" name="Business analysts' primary responsibilities are communicating"/>
          <p:cNvSpPr txBox="1">
            <a:spLocks noGrp="1"/>
          </p:cNvSpPr>
          <p:nvPr>
            <p:ph type="body" sz="quarter" idx="15"/>
          </p:nvPr>
        </p:nvSpPr>
        <p:spPr>
          <a:xfrm>
            <a:off x="7843672" y="7971786"/>
            <a:ext cx="3180622" cy="2532814"/>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Business analysts' primary responsibilities are communicating</a:t>
            </a:r>
          </a:p>
        </p:txBody>
      </p:sp>
      <p:sp>
        <p:nvSpPr>
          <p:cNvPr id="427" name="Project managers have the responsibility for the initiation, planning, execution, and closure of a project."/>
          <p:cNvSpPr txBox="1">
            <a:spLocks noGrp="1"/>
          </p:cNvSpPr>
          <p:nvPr>
            <p:ph type="body" sz="quarter" idx="16"/>
          </p:nvPr>
        </p:nvSpPr>
        <p:spPr>
          <a:xfrm>
            <a:off x="13028583" y="8103146"/>
            <a:ext cx="3842868" cy="3145245"/>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Project managers have the responsibility for the initiation, planning, execution, and closure of a project.</a:t>
            </a:r>
          </a:p>
        </p:txBody>
      </p:sp>
      <p:sp>
        <p:nvSpPr>
          <p:cNvPr id="428" name="The project manager is accountable for the costs, time, quality and people for the project(s) they are assigned."/>
          <p:cNvSpPr txBox="1">
            <a:spLocks noGrp="1"/>
          </p:cNvSpPr>
          <p:nvPr>
            <p:ph type="body" sz="quarter" idx="17"/>
          </p:nvPr>
        </p:nvSpPr>
        <p:spPr>
          <a:xfrm>
            <a:off x="18577931" y="8039303"/>
            <a:ext cx="3776238" cy="2840172"/>
          </a:xfrm>
          <a:prstGeom prst="rect">
            <a:avLst/>
          </a:prstGeom>
        </p:spPr>
        <p:txBody>
          <a:bodyPr lIns="52251" tIns="52251" rIns="52251" bIns="52251" anchor="t">
            <a:noAutofit/>
          </a:bodyPr>
          <a:lstStyle>
            <a:lvl1pPr marL="0" indent="0" algn="ctr" defTabSz="365759">
              <a:lnSpc>
                <a:spcPct val="100000"/>
              </a:lnSpc>
              <a:buSzTx/>
              <a:buNone/>
              <a:tabLst>
                <a:tab pos="749300" algn="l"/>
              </a:tabLst>
              <a:defRPr spc="-56">
                <a:solidFill>
                  <a:srgbClr val="FFFFFF"/>
                </a:solidFill>
              </a:defRPr>
            </a:lvl1pPr>
          </a:lstStyle>
          <a:p>
            <a:r>
              <a:t>The project manager is accountable for the costs, time, quality and people for the project(s) they are assigned.</a:t>
            </a:r>
          </a:p>
        </p:txBody>
      </p:sp>
      <p:sp>
        <p:nvSpPr>
          <p:cNvPr id="429" name="We lorem the Ipsum"/>
          <p:cNvSpPr txBox="1">
            <a:spLocks noGrp="1"/>
          </p:cNvSpPr>
          <p:nvPr>
            <p:ph type="body" sz="quarter" idx="18"/>
          </p:nvPr>
        </p:nvSpPr>
        <p:spPr>
          <a:xfrm>
            <a:off x="1778000" y="2540000"/>
            <a:ext cx="21093907" cy="1298303"/>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a:t>
            </a:r>
          </a:p>
        </p:txBody>
      </p:sp>
      <p:sp>
        <p:nvSpPr>
          <p:cNvPr id="430" name="Subheading"/>
          <p:cNvSpPr txBox="1">
            <a:spLocks noGrp="1"/>
          </p:cNvSpPr>
          <p:nvPr>
            <p:ph type="body" sz="quarter" idx="19"/>
          </p:nvPr>
        </p:nvSpPr>
        <p:spPr>
          <a:xfrm>
            <a:off x="1698393"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1" name="Subheading"/>
          <p:cNvSpPr txBox="1">
            <a:spLocks noGrp="1"/>
          </p:cNvSpPr>
          <p:nvPr>
            <p:ph type="body" sz="quarter" idx="20"/>
          </p:nvPr>
        </p:nvSpPr>
        <p:spPr>
          <a:xfrm>
            <a:off x="7214426"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2" name="Subheading"/>
          <p:cNvSpPr txBox="1">
            <a:spLocks noGrp="1"/>
          </p:cNvSpPr>
          <p:nvPr>
            <p:ph type="body" sz="quarter" idx="21"/>
          </p:nvPr>
        </p:nvSpPr>
        <p:spPr>
          <a:xfrm>
            <a:off x="12730460"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3" name="Subheading"/>
          <p:cNvSpPr txBox="1">
            <a:spLocks noGrp="1"/>
          </p:cNvSpPr>
          <p:nvPr>
            <p:ph type="body" sz="quarter" idx="22"/>
          </p:nvPr>
        </p:nvSpPr>
        <p:spPr>
          <a:xfrm>
            <a:off x="18246492" y="7017835"/>
            <a:ext cx="4439114"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434" name="Line"/>
          <p:cNvSpPr/>
          <p:nvPr/>
        </p:nvSpPr>
        <p:spPr>
          <a:xfrm>
            <a:off x="-520528" y="5743954"/>
            <a:ext cx="25425055" cy="1"/>
          </a:xfrm>
          <a:prstGeom prst="line">
            <a:avLst/>
          </a:prstGeom>
          <a:ln w="63500">
            <a:solidFill>
              <a:schemeClr val="accent1">
                <a:hueOff val="-744095"/>
                <a:satOff val="1061"/>
                <a:lumOff val="4117"/>
              </a:schemeClr>
            </a:solidFill>
            <a:miter lim="400000"/>
          </a:ln>
        </p:spPr>
        <p:txBody>
          <a:bodyPr lIns="0" tIns="0" rIns="0" bIns="0" anchor="ctr"/>
          <a:lstStyle/>
          <a:p>
            <a:pPr algn="ctr" defTabSz="825500">
              <a:lnSpc>
                <a:spcPct val="100000"/>
              </a:lnSpc>
              <a:spcBef>
                <a:spcPts val="0"/>
              </a:spcBef>
              <a:buSzTx/>
              <a:buNone/>
              <a:tabLst/>
              <a:defRPr sz="2000" cap="all" spc="79">
                <a:solidFill>
                  <a:schemeClr val="accent6">
                    <a:hueOff val="-14400000"/>
                    <a:satOff val="-100000"/>
                    <a:lumOff val="10980"/>
                  </a:schemeClr>
                </a:solidFill>
                <a:latin typeface="Deltatre Neuzeit Black"/>
                <a:ea typeface="Deltatre Neuzeit Black"/>
                <a:cs typeface="Deltatre Neuzeit Black"/>
                <a:sym typeface="Deltatre Neuzeit Black"/>
              </a:defRPr>
            </a:pPr>
            <a:endParaRPr/>
          </a:p>
        </p:txBody>
      </p:sp>
      <p:sp>
        <p:nvSpPr>
          <p:cNvPr id="435" name="Circle"/>
          <p:cNvSpPr>
            <a:spLocks noGrp="1"/>
          </p:cNvSpPr>
          <p:nvPr>
            <p:ph type="body" sz="quarter" idx="23"/>
          </p:nvPr>
        </p:nvSpPr>
        <p:spPr>
          <a:xfrm>
            <a:off x="3748858"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6" name="Circle"/>
          <p:cNvSpPr>
            <a:spLocks noGrp="1"/>
          </p:cNvSpPr>
          <p:nvPr>
            <p:ph type="body" sz="quarter" idx="24"/>
          </p:nvPr>
        </p:nvSpPr>
        <p:spPr>
          <a:xfrm>
            <a:off x="9264891"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7" name="Circle"/>
          <p:cNvSpPr>
            <a:spLocks noGrp="1"/>
          </p:cNvSpPr>
          <p:nvPr>
            <p:ph type="body" sz="quarter" idx="25"/>
          </p:nvPr>
        </p:nvSpPr>
        <p:spPr>
          <a:xfrm>
            <a:off x="14780925"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8" name="Circle"/>
          <p:cNvSpPr>
            <a:spLocks noGrp="1"/>
          </p:cNvSpPr>
          <p:nvPr>
            <p:ph type="body" sz="quarter" idx="26"/>
          </p:nvPr>
        </p:nvSpPr>
        <p:spPr>
          <a:xfrm>
            <a:off x="20296957" y="5574863"/>
            <a:ext cx="338184" cy="338183"/>
          </a:xfrm>
          <a:prstGeom prst="ellipse">
            <a:avLst/>
          </a:prstGeom>
          <a:solidFill>
            <a:schemeClr val="accent1">
              <a:hueOff val="-744095"/>
              <a:satOff val="1061"/>
              <a:lumOff val="4117"/>
            </a:schemeClr>
          </a:solidFill>
        </p:spPr>
        <p:txBody>
          <a:bodyPr lIns="0" tIns="0" rIns="0" bIns="0">
            <a:noAutofit/>
          </a:bodyPr>
          <a:lstStyle/>
          <a:p>
            <a:pPr marL="0" indent="0"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39" name="Rectangle"/>
          <p:cNvSpPr/>
          <p:nvPr/>
        </p:nvSpPr>
        <p:spPr>
          <a:xfrm>
            <a:off x="1683495" y="6403326"/>
            <a:ext cx="4468909"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0" name="Rectangle"/>
          <p:cNvSpPr/>
          <p:nvPr/>
        </p:nvSpPr>
        <p:spPr>
          <a:xfrm>
            <a:off x="7171930" y="6403326"/>
            <a:ext cx="4468908"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1" name="Rectangle"/>
          <p:cNvSpPr/>
          <p:nvPr/>
        </p:nvSpPr>
        <p:spPr>
          <a:xfrm>
            <a:off x="12715563" y="6403326"/>
            <a:ext cx="4468908"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2" name="Rectangle"/>
          <p:cNvSpPr/>
          <p:nvPr/>
        </p:nvSpPr>
        <p:spPr>
          <a:xfrm>
            <a:off x="18231595" y="6403326"/>
            <a:ext cx="4468909" cy="4976073"/>
          </a:xfrm>
          <a:prstGeom prst="rect">
            <a:avLst/>
          </a:prstGeom>
          <a:ln w="25400">
            <a:solidFill>
              <a:srgbClr val="333333"/>
            </a:solidFill>
            <a:miter lim="400000"/>
          </a:ln>
        </p:spPr>
        <p:txBody>
          <a:bodyPr lIns="0" tIns="0" rIns="0" bIns="0" anchor="ct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443" name="2020"/>
          <p:cNvSpPr txBox="1">
            <a:spLocks noGrp="1"/>
          </p:cNvSpPr>
          <p:nvPr>
            <p:ph type="body" sz="quarter" idx="27"/>
          </p:nvPr>
        </p:nvSpPr>
        <p:spPr>
          <a:xfrm>
            <a:off x="2990710"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2020</a:t>
            </a:r>
          </a:p>
        </p:txBody>
      </p:sp>
      <p:sp>
        <p:nvSpPr>
          <p:cNvPr id="444" name="2021"/>
          <p:cNvSpPr txBox="1">
            <a:spLocks noGrp="1"/>
          </p:cNvSpPr>
          <p:nvPr>
            <p:ph type="body" sz="quarter" idx="28"/>
          </p:nvPr>
        </p:nvSpPr>
        <p:spPr>
          <a:xfrm>
            <a:off x="8506744"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2021</a:t>
            </a:r>
          </a:p>
        </p:txBody>
      </p:sp>
      <p:sp>
        <p:nvSpPr>
          <p:cNvPr id="445" name="2022"/>
          <p:cNvSpPr txBox="1">
            <a:spLocks noGrp="1"/>
          </p:cNvSpPr>
          <p:nvPr>
            <p:ph type="body" sz="quarter" idx="29"/>
          </p:nvPr>
        </p:nvSpPr>
        <p:spPr>
          <a:xfrm>
            <a:off x="14022778" y="4685417"/>
            <a:ext cx="1854479"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2022</a:t>
            </a:r>
          </a:p>
        </p:txBody>
      </p:sp>
      <p:sp>
        <p:nvSpPr>
          <p:cNvPr id="446" name="2023"/>
          <p:cNvSpPr txBox="1">
            <a:spLocks noGrp="1"/>
          </p:cNvSpPr>
          <p:nvPr>
            <p:ph type="body" sz="quarter" idx="30"/>
          </p:nvPr>
        </p:nvSpPr>
        <p:spPr>
          <a:xfrm>
            <a:off x="19538812" y="4685417"/>
            <a:ext cx="1854478" cy="858096"/>
          </a:xfrm>
          <a:prstGeom prst="rect">
            <a:avLst/>
          </a:prstGeom>
        </p:spPr>
        <p:txBody>
          <a:bodyPr lIns="52251" tIns="52251" rIns="52251" bIns="52251" anchor="t">
            <a:noAutofit/>
          </a:bodyPr>
          <a:lstStyle>
            <a:lvl1pPr marL="0" indent="0" algn="ct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2023</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453" name="Project managers have the responsibility for the initiation, planning, execution, and closure of a project.…"/>
          <p:cNvSpPr txBox="1">
            <a:spLocks noGrp="1"/>
          </p:cNvSpPr>
          <p:nvPr>
            <p:ph type="body" sz="half" idx="13"/>
          </p:nvPr>
        </p:nvSpPr>
        <p:spPr>
          <a:xfrm>
            <a:off x="12768262" y="2123426"/>
            <a:ext cx="9837738" cy="9760001"/>
          </a:xfrm>
          <a:prstGeom prst="rect">
            <a:avLst/>
          </a:prstGeom>
        </p:spPr>
        <p:txBody>
          <a:bodyPr lIns="52251" tIns="52251" rIns="52251" bIns="52251">
            <a:noAutofit/>
          </a:bodyPr>
          <a:lstStyle/>
          <a:p>
            <a:pPr marL="330200" indent="-330200" defTabSz="365759">
              <a:lnSpc>
                <a:spcPct val="100000"/>
              </a:lnSpc>
              <a:tabLst>
                <a:tab pos="749300" algn="l"/>
              </a:tabLst>
              <a:defRPr spc="-56">
                <a:solidFill>
                  <a:srgbClr val="FFFFFF"/>
                </a:solidFill>
              </a:defRPr>
            </a:pPr>
            <a:r>
              <a:t>Project managers have the responsibility for the initiation, planning, execution, and closure of a project.</a:t>
            </a:r>
          </a:p>
          <a:p>
            <a:pPr marL="330200" indent="-330200" defTabSz="365759">
              <a:lnSpc>
                <a:spcPct val="100000"/>
              </a:lnSpc>
              <a:tabLst>
                <a:tab pos="749300" algn="l"/>
              </a:tabLst>
              <a:defRPr spc="-56">
                <a:solidFill>
                  <a:srgbClr val="FFFFFF"/>
                </a:solidFill>
              </a:defRPr>
            </a:pPr>
            <a:r>
              <a:t>The project manager is accountable for the costs, time, quality and people for the project(s) they are assigned.</a:t>
            </a:r>
          </a:p>
          <a:p>
            <a:pPr marL="330200" indent="-330200" defTabSz="365759">
              <a:lnSpc>
                <a:spcPct val="100000"/>
              </a:lnSpc>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a:p>
            <a:pPr marL="330200" indent="-330200" defTabSz="365759">
              <a:lnSpc>
                <a:spcPct val="100000"/>
              </a:lnSpc>
              <a:tabLst>
                <a:tab pos="749300" algn="l"/>
              </a:tabLst>
              <a:defRPr spc="-56">
                <a:solidFill>
                  <a:srgbClr val="FFFFFF"/>
                </a:solidFill>
              </a:defRPr>
            </a:pPr>
            <a:r>
              <a:t>Business Analysts are mainly concerned with the end product and ensuring it meets the requirements and demands of the project's key stakeholders.</a:t>
            </a:r>
          </a:p>
        </p:txBody>
      </p:sp>
      <p:sp>
        <p:nvSpPr>
          <p:cNvPr id="454" name="We lorem the Ipsum to the max"/>
          <p:cNvSpPr txBox="1">
            <a:spLocks noGrp="1"/>
          </p:cNvSpPr>
          <p:nvPr>
            <p:ph type="body" sz="quarter" idx="14"/>
          </p:nvPr>
        </p:nvSpPr>
        <p:spPr>
          <a:xfrm>
            <a:off x="1778000" y="5731328"/>
            <a:ext cx="10095301"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55"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456"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45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464" name="We come from the land of the ice and snow…"/>
          <p:cNvSpPr txBox="1">
            <a:spLocks noGrp="1"/>
          </p:cNvSpPr>
          <p:nvPr>
            <p:ph type="body" idx="13"/>
          </p:nvPr>
        </p:nvSpPr>
        <p:spPr>
          <a:xfrm>
            <a:off x="1778000" y="4942853"/>
            <a:ext cx="20828000" cy="6689401"/>
          </a:xfrm>
          <a:prstGeom prst="rect">
            <a:avLst/>
          </a:prstGeom>
        </p:spPr>
        <p:txBody>
          <a:bodyPr lIns="52251" tIns="52251" rIns="52251" bIns="52251" numCol="2" spcCol="1041400" anchor="t">
            <a:noAutofit/>
          </a:bodyPr>
          <a:lstStyle/>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We come from the land of the ice and snow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From the midnight sun where the hot springs flow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Hammer of the gods will drive our ships to new land</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To fight the hordes and sing, and cry</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Valhalla, I am coming</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Always sweep with, with threshing oar</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Our only goal will be the western shore</a:t>
            </a:r>
          </a:p>
        </p:txBody>
      </p:sp>
      <p:sp>
        <p:nvSpPr>
          <p:cNvPr id="465" name="We lorem the Ipsum to the max"/>
          <p:cNvSpPr txBox="1">
            <a:spLocks noGrp="1"/>
          </p:cNvSpPr>
          <p:nvPr>
            <p:ph type="body" sz="quarter" idx="14"/>
          </p:nvPr>
        </p:nvSpPr>
        <p:spPr>
          <a:xfrm>
            <a:off x="1778000" y="3380753"/>
            <a:ext cx="19440119"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466"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467"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46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ark - Case Study">
    <p:bg>
      <p:bgPr>
        <a:solidFill>
          <a:srgbClr val="202020"/>
        </a:solidFill>
        <a:effectLst/>
      </p:bgPr>
    </p:bg>
    <p:spTree>
      <p:nvGrpSpPr>
        <p:cNvPr id="1" name=""/>
        <p:cNvGrpSpPr/>
        <p:nvPr/>
      </p:nvGrpSpPr>
      <p:grpSpPr>
        <a:xfrm>
          <a:off x="0" y="0"/>
          <a:ext cx="0" cy="0"/>
          <a:chOff x="0" y="0"/>
          <a:chExt cx="0" cy="0"/>
        </a:xfrm>
      </p:grpSpPr>
      <p:sp>
        <p:nvSpPr>
          <p:cNvPr id="475" name="Project name"/>
          <p:cNvSpPr txBox="1">
            <a:spLocks noGrp="1"/>
          </p:cNvSpPr>
          <p:nvPr>
            <p:ph type="body" sz="quarter" idx="13"/>
          </p:nvPr>
        </p:nvSpPr>
        <p:spPr>
          <a:xfrm>
            <a:off x="1777681" y="4676139"/>
            <a:ext cx="8764418"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Project name</a:t>
            </a:r>
          </a:p>
        </p:txBody>
      </p:sp>
      <p:sp>
        <p:nvSpPr>
          <p:cNvPr id="476" name="This should be a brief overview of the project, what were the goals? What were the challenges?"/>
          <p:cNvSpPr txBox="1">
            <a:spLocks noGrp="1"/>
          </p:cNvSpPr>
          <p:nvPr>
            <p:ph type="body" sz="quarter" idx="14"/>
          </p:nvPr>
        </p:nvSpPr>
        <p:spPr>
          <a:xfrm>
            <a:off x="1777681" y="6186689"/>
            <a:ext cx="8008608" cy="1511301"/>
          </a:xfrm>
          <a:prstGeom prst="rect">
            <a:avLst/>
          </a:prstGeom>
        </p:spPr>
        <p:txBody>
          <a:bodyPr anchor="t">
            <a:spAutoFit/>
          </a:bodyPr>
          <a:lstStyle>
            <a:lvl1pPr marL="0" indent="0" defTabSz="365759">
              <a:lnSpc>
                <a:spcPct val="100000"/>
              </a:lnSpc>
              <a:buSzTx/>
              <a:buNone/>
              <a:tabLst>
                <a:tab pos="749300" algn="l"/>
              </a:tabLst>
              <a:defRPr sz="3200" b="1" spc="-64">
                <a:solidFill>
                  <a:srgbClr val="FFFFFF"/>
                </a:solidFill>
              </a:defRPr>
            </a:lvl1pPr>
          </a:lstStyle>
          <a:p>
            <a:r>
              <a:t>This should be a brief overview of the project, what were the goals? What were the challenges?</a:t>
            </a:r>
          </a:p>
        </p:txBody>
      </p:sp>
      <p:sp>
        <p:nvSpPr>
          <p:cNvPr id="477" name="Evidence based strategy to define roadmap and settle internal debates…"/>
          <p:cNvSpPr txBox="1">
            <a:spLocks noGrp="1"/>
          </p:cNvSpPr>
          <p:nvPr>
            <p:ph type="body" sz="quarter" idx="15"/>
          </p:nvPr>
        </p:nvSpPr>
        <p:spPr>
          <a:xfrm>
            <a:off x="1777681" y="8024536"/>
            <a:ext cx="7863153" cy="2895601"/>
          </a:xfrm>
          <a:prstGeom prst="rect">
            <a:avLst/>
          </a:prstGeom>
        </p:spPr>
        <p:txBody>
          <a:bodyPr anchor="t">
            <a:spAutoFit/>
          </a:bodyPr>
          <a:lstStyle/>
          <a:p>
            <a:pPr marL="266700" indent="-266700" defTabSz="365759">
              <a:lnSpc>
                <a:spcPct val="100000"/>
              </a:lnSpc>
              <a:tabLst>
                <a:tab pos="749300" algn="l"/>
              </a:tabLst>
              <a:defRPr spc="-56">
                <a:solidFill>
                  <a:srgbClr val="FFFFFF"/>
                </a:solidFill>
              </a:defRPr>
            </a:pPr>
            <a:r>
              <a:t>Evidence based strategy to define roadmap and settle internal debates</a:t>
            </a:r>
          </a:p>
          <a:p>
            <a:pPr marL="266700" indent="-266700" defTabSz="365759">
              <a:lnSpc>
                <a:spcPct val="100000"/>
              </a:lnSpc>
              <a:tabLst>
                <a:tab pos="749300" algn="l"/>
              </a:tabLst>
              <a:defRPr spc="-56">
                <a:solidFill>
                  <a:srgbClr val="FFFFFF"/>
                </a:solidFill>
              </a:defRPr>
            </a:pPr>
            <a:r>
              <a:t>Redefined content model lead to a significant improvement in content discovery</a:t>
            </a:r>
          </a:p>
        </p:txBody>
      </p:sp>
      <p:pic>
        <p:nvPicPr>
          <p:cNvPr id="47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79"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480" name="Subtitle"/>
          <p:cNvSpPr txBox="1">
            <a:spLocks noGrp="1"/>
          </p:cNvSpPr>
          <p:nvPr>
            <p:ph type="body" sz="quarter" idx="16"/>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ark - Big numbers">
    <p:bg>
      <p:bgPr>
        <a:solidFill>
          <a:srgbClr val="202020"/>
        </a:solidFill>
        <a:effectLst/>
      </p:bgPr>
    </p:bg>
    <p:spTree>
      <p:nvGrpSpPr>
        <p:cNvPr id="1" name=""/>
        <p:cNvGrpSpPr/>
        <p:nvPr/>
      </p:nvGrpSpPr>
      <p:grpSpPr>
        <a:xfrm>
          <a:off x="0" y="0"/>
          <a:ext cx="0" cy="0"/>
          <a:chOff x="0" y="0"/>
          <a:chExt cx="0" cy="0"/>
        </a:xfrm>
      </p:grpSpPr>
      <p:pic>
        <p:nvPicPr>
          <p:cNvPr id="48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48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489"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490" name="Curabitur gravida eros a ipsum tempus convallis. Integer lacinia nisl non sem maximus, a convallis massa."/>
          <p:cNvSpPr txBox="1">
            <a:spLocks noGrp="1"/>
          </p:cNvSpPr>
          <p:nvPr>
            <p:ph type="body" sz="quarter" idx="14"/>
          </p:nvPr>
        </p:nvSpPr>
        <p:spPr>
          <a:xfrm>
            <a:off x="177800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Curabitur gravida eros a ipsum tempus convallis. Integer lacinia nisl non sem maximus, a convallis massa.</a:t>
            </a:r>
          </a:p>
        </p:txBody>
      </p:sp>
      <p:sp>
        <p:nvSpPr>
          <p:cNvPr id="491" name="Ut rutrum risus magna, a auctor purus egestas quis. Curabitur suscipit egestas erat a posuere."/>
          <p:cNvSpPr txBox="1">
            <a:spLocks noGrp="1"/>
          </p:cNvSpPr>
          <p:nvPr>
            <p:ph type="body" sz="quarter" idx="15"/>
          </p:nvPr>
        </p:nvSpPr>
        <p:spPr>
          <a:xfrm>
            <a:off x="897255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Ut rutrum risus magna, a auctor purus egestas quis. Curabitur suscipit egestas erat a posuere.</a:t>
            </a:r>
          </a:p>
        </p:txBody>
      </p:sp>
      <p:sp>
        <p:nvSpPr>
          <p:cNvPr id="492" name="10%"/>
          <p:cNvSpPr txBox="1">
            <a:spLocks noGrp="1"/>
          </p:cNvSpPr>
          <p:nvPr>
            <p:ph type="body" sz="quarter" idx="16"/>
          </p:nvPr>
        </p:nvSpPr>
        <p:spPr>
          <a:xfrm>
            <a:off x="17780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1">
                    <a:hueOff val="-744095"/>
                    <a:satOff val="1061"/>
                    <a:lumOff val="4117"/>
                  </a:schemeClr>
                </a:solidFill>
              </a:defRPr>
            </a:lvl1pPr>
          </a:lstStyle>
          <a:p>
            <a:r>
              <a:t>10%</a:t>
            </a:r>
          </a:p>
        </p:txBody>
      </p:sp>
      <p:sp>
        <p:nvSpPr>
          <p:cNvPr id="493" name="Phasellus at magna sed eros phare tra iaculis ut id metus. Pellentesque habitant morbi tristique senectus."/>
          <p:cNvSpPr txBox="1">
            <a:spLocks noGrp="1"/>
          </p:cNvSpPr>
          <p:nvPr>
            <p:ph type="body" sz="quarter" idx="17"/>
          </p:nvPr>
        </p:nvSpPr>
        <p:spPr>
          <a:xfrm>
            <a:off x="16167100" y="8489622"/>
            <a:ext cx="6350000" cy="2540001"/>
          </a:xfrm>
          <a:prstGeom prst="rect">
            <a:avLst/>
          </a:prstGeom>
        </p:spPr>
        <p:txBody>
          <a:bodyPr anchor="t">
            <a:spAutoFit/>
          </a:bodyPr>
          <a:lstStyle>
            <a:lvl1pPr marL="0" indent="0" algn="ctr">
              <a:lnSpc>
                <a:spcPct val="100000"/>
              </a:lnSpc>
              <a:buSzTx/>
              <a:buNone/>
              <a:defRPr sz="4200" spc="-84">
                <a:solidFill>
                  <a:srgbClr val="FFFFFF"/>
                </a:solidFill>
              </a:defRPr>
            </a:lvl1pPr>
          </a:lstStyle>
          <a:p>
            <a:r>
              <a:t>Phasellus at magna sed eros phare tra iaculis ut id metus. Pellentesque habitant morbi tristique senectus.</a:t>
            </a:r>
          </a:p>
        </p:txBody>
      </p:sp>
      <p:sp>
        <p:nvSpPr>
          <p:cNvPr id="494" name="$1.1m"/>
          <p:cNvSpPr txBox="1">
            <a:spLocks noGrp="1"/>
          </p:cNvSpPr>
          <p:nvPr>
            <p:ph type="body" sz="quarter" idx="18"/>
          </p:nvPr>
        </p:nvSpPr>
        <p:spPr>
          <a:xfrm>
            <a:off x="90170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3"/>
                </a:solidFill>
              </a:defRPr>
            </a:lvl1pPr>
          </a:lstStyle>
          <a:p>
            <a:r>
              <a:t>$1.1m</a:t>
            </a:r>
          </a:p>
        </p:txBody>
      </p:sp>
      <p:sp>
        <p:nvSpPr>
          <p:cNvPr id="495" name="ABC"/>
          <p:cNvSpPr txBox="1">
            <a:spLocks noGrp="1"/>
          </p:cNvSpPr>
          <p:nvPr>
            <p:ph type="body" sz="quarter" idx="19"/>
          </p:nvPr>
        </p:nvSpPr>
        <p:spPr>
          <a:xfrm>
            <a:off x="16167100" y="5015048"/>
            <a:ext cx="6350000" cy="2517504"/>
          </a:xfrm>
          <a:prstGeom prst="rect">
            <a:avLst/>
          </a:prstGeom>
        </p:spPr>
        <p:txBody>
          <a:bodyPr lIns="52251" tIns="52251" rIns="52251" bIns="52251" anchor="b">
            <a:spAutoFit/>
          </a:bodyPr>
          <a:lstStyle>
            <a:lvl1pPr marL="0" indent="0" algn="ctr" defTabSz="470262">
              <a:lnSpc>
                <a:spcPct val="70000"/>
              </a:lnSpc>
              <a:spcBef>
                <a:spcPts val="0"/>
              </a:spcBef>
              <a:buSzTx/>
              <a:buNone/>
              <a:tabLst/>
              <a:defRPr sz="16500" b="1" spc="-825">
                <a:solidFill>
                  <a:schemeClr val="accent4"/>
                </a:solidFill>
              </a:defRPr>
            </a:lvl1pPr>
          </a:lstStyle>
          <a:p>
            <a:r>
              <a:t>ABC</a:t>
            </a:r>
          </a:p>
        </p:txBody>
      </p:sp>
      <p:sp>
        <p:nvSpPr>
          <p:cNvPr id="496" name="We lorem the Ipsum to the max"/>
          <p:cNvSpPr txBox="1">
            <a:spLocks noGrp="1"/>
          </p:cNvSpPr>
          <p:nvPr>
            <p:ph type="body" sz="quarter" idx="20"/>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hapter - Level 2">
    <p:bg>
      <p:bgPr>
        <a:solidFill>
          <a:srgbClr val="202020"/>
        </a:solidFill>
        <a:effectLst/>
      </p:bgPr>
    </p:bg>
    <p:spTree>
      <p:nvGrpSpPr>
        <p:cNvPr id="1" name=""/>
        <p:cNvGrpSpPr/>
        <p:nvPr/>
      </p:nvGrpSpPr>
      <p:grpSpPr>
        <a:xfrm>
          <a:off x="0" y="0"/>
          <a:ext cx="0" cy="0"/>
          <a:chOff x="0" y="0"/>
          <a:chExt cx="0" cy="0"/>
        </a:xfrm>
      </p:grpSpPr>
      <p:sp>
        <p:nvSpPr>
          <p:cNvPr id="33" name="Chapter - level 2"/>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Chapter - level 2</a:t>
            </a:r>
          </a:p>
        </p:txBody>
      </p:sp>
      <p:sp>
        <p:nvSpPr>
          <p:cNvPr id="34"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ark - The team">
    <p:bg>
      <p:bgPr>
        <a:solidFill>
          <a:srgbClr val="202020"/>
        </a:solidFill>
        <a:effectLst/>
      </p:bgPr>
    </p:bg>
    <p:spTree>
      <p:nvGrpSpPr>
        <p:cNvPr id="1" name=""/>
        <p:cNvGrpSpPr/>
        <p:nvPr/>
      </p:nvGrpSpPr>
      <p:grpSpPr>
        <a:xfrm>
          <a:off x="0" y="0"/>
          <a:ext cx="0" cy="0"/>
          <a:chOff x="0" y="0"/>
          <a:chExt cx="0" cy="0"/>
        </a:xfrm>
      </p:grpSpPr>
      <p:pic>
        <p:nvPicPr>
          <p:cNvPr id="50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0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0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506" name="Name"/>
          <p:cNvSpPr txBox="1"/>
          <p:nvPr/>
        </p:nvSpPr>
        <p:spPr>
          <a:xfrm>
            <a:off x="3307603" y="6571464"/>
            <a:ext cx="119085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07" name="Title"/>
          <p:cNvSpPr txBox="1"/>
          <p:nvPr/>
        </p:nvSpPr>
        <p:spPr>
          <a:xfrm>
            <a:off x="3507355" y="7052374"/>
            <a:ext cx="6763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08" name="Name"/>
          <p:cNvSpPr txBox="1"/>
          <p:nvPr/>
        </p:nvSpPr>
        <p:spPr>
          <a:xfrm>
            <a:off x="8943559" y="6571464"/>
            <a:ext cx="1190854"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09" name="Title"/>
          <p:cNvSpPr txBox="1"/>
          <p:nvPr/>
        </p:nvSpPr>
        <p:spPr>
          <a:xfrm>
            <a:off x="9212415" y="7052374"/>
            <a:ext cx="67630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0" name="no image.png"/>
          <p:cNvSpPr>
            <a:spLocks noGrp="1"/>
          </p:cNvSpPr>
          <p:nvPr>
            <p:ph type="pic" sz="quarter" idx="14"/>
          </p:nvPr>
        </p:nvSpPr>
        <p:spPr>
          <a:xfrm>
            <a:off x="8240626" y="3810596"/>
            <a:ext cx="2596554" cy="2583888"/>
          </a:xfrm>
          <a:prstGeom prst="rect">
            <a:avLst/>
          </a:prstGeom>
        </p:spPr>
        <p:txBody>
          <a:bodyPr lIns="91439" tIns="45719" rIns="91439" bIns="45719" anchor="t">
            <a:noAutofit/>
          </a:bodyPr>
          <a:lstStyle/>
          <a:p>
            <a:endParaRPr/>
          </a:p>
        </p:txBody>
      </p:sp>
      <p:sp>
        <p:nvSpPr>
          <p:cNvPr id="511" name="Name"/>
          <p:cNvSpPr txBox="1"/>
          <p:nvPr/>
        </p:nvSpPr>
        <p:spPr>
          <a:xfrm>
            <a:off x="14347349" y="6571464"/>
            <a:ext cx="119085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2" name="Title"/>
          <p:cNvSpPr txBox="1"/>
          <p:nvPr/>
        </p:nvSpPr>
        <p:spPr>
          <a:xfrm>
            <a:off x="14547100" y="7052374"/>
            <a:ext cx="67630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3" name="no image.png"/>
          <p:cNvSpPr>
            <a:spLocks noGrp="1"/>
          </p:cNvSpPr>
          <p:nvPr>
            <p:ph type="pic" sz="quarter" idx="15"/>
          </p:nvPr>
        </p:nvSpPr>
        <p:spPr>
          <a:xfrm>
            <a:off x="13644613" y="3810596"/>
            <a:ext cx="2596554" cy="2583888"/>
          </a:xfrm>
          <a:prstGeom prst="rect">
            <a:avLst/>
          </a:prstGeom>
        </p:spPr>
        <p:txBody>
          <a:bodyPr lIns="91439" tIns="45719" rIns="91439" bIns="45719" anchor="t">
            <a:noAutofit/>
          </a:bodyPr>
          <a:lstStyle/>
          <a:p>
            <a:endParaRPr/>
          </a:p>
        </p:txBody>
      </p:sp>
      <p:sp>
        <p:nvSpPr>
          <p:cNvPr id="514" name="Name"/>
          <p:cNvSpPr txBox="1"/>
          <p:nvPr/>
        </p:nvSpPr>
        <p:spPr>
          <a:xfrm>
            <a:off x="20000592" y="6571464"/>
            <a:ext cx="1190854"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5" name="Title"/>
          <p:cNvSpPr txBox="1"/>
          <p:nvPr/>
        </p:nvSpPr>
        <p:spPr>
          <a:xfrm>
            <a:off x="20257868" y="7052374"/>
            <a:ext cx="67630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6" name="no image.png"/>
          <p:cNvSpPr>
            <a:spLocks noGrp="1"/>
          </p:cNvSpPr>
          <p:nvPr>
            <p:ph type="pic" sz="quarter" idx="16"/>
          </p:nvPr>
        </p:nvSpPr>
        <p:spPr>
          <a:xfrm>
            <a:off x="19297659" y="3810596"/>
            <a:ext cx="2596554" cy="2583888"/>
          </a:xfrm>
          <a:prstGeom prst="rect">
            <a:avLst/>
          </a:prstGeom>
        </p:spPr>
        <p:txBody>
          <a:bodyPr lIns="91439" tIns="45719" rIns="91439" bIns="45719" anchor="t">
            <a:noAutofit/>
          </a:bodyPr>
          <a:lstStyle/>
          <a:p>
            <a:endParaRPr/>
          </a:p>
        </p:txBody>
      </p:sp>
      <p:sp>
        <p:nvSpPr>
          <p:cNvPr id="517" name="Name"/>
          <p:cNvSpPr txBox="1"/>
          <p:nvPr/>
        </p:nvSpPr>
        <p:spPr>
          <a:xfrm>
            <a:off x="6075403" y="10966484"/>
            <a:ext cx="1190854"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18" name="Title"/>
          <p:cNvSpPr txBox="1"/>
          <p:nvPr/>
        </p:nvSpPr>
        <p:spPr>
          <a:xfrm>
            <a:off x="5023392" y="11296830"/>
            <a:ext cx="3294876"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ctr">
              <a:lnSpc>
                <a:spcPct val="100000"/>
              </a:lnSpc>
              <a:buSzTx/>
              <a:buNone/>
              <a:defRPr sz="2600" spc="0">
                <a:solidFill>
                  <a:srgbClr val="929292"/>
                </a:solidFill>
              </a:defRPr>
            </a:lvl1pPr>
          </a:lstStyle>
          <a:p>
            <a:r>
              <a:t>Title</a:t>
            </a:r>
          </a:p>
        </p:txBody>
      </p:sp>
      <p:sp>
        <p:nvSpPr>
          <p:cNvPr id="519" name="no image.png"/>
          <p:cNvSpPr>
            <a:spLocks noGrp="1"/>
          </p:cNvSpPr>
          <p:nvPr>
            <p:ph type="pic" sz="quarter" idx="17"/>
          </p:nvPr>
        </p:nvSpPr>
        <p:spPr>
          <a:xfrm>
            <a:off x="5372470" y="8205617"/>
            <a:ext cx="2596554" cy="2583888"/>
          </a:xfrm>
          <a:prstGeom prst="rect">
            <a:avLst/>
          </a:prstGeom>
        </p:spPr>
        <p:txBody>
          <a:bodyPr lIns="91439" tIns="45719" rIns="91439" bIns="45719" anchor="t">
            <a:noAutofit/>
          </a:bodyPr>
          <a:lstStyle/>
          <a:p>
            <a:endParaRPr/>
          </a:p>
        </p:txBody>
      </p:sp>
      <p:sp>
        <p:nvSpPr>
          <p:cNvPr id="520" name="Name"/>
          <p:cNvSpPr txBox="1"/>
          <p:nvPr/>
        </p:nvSpPr>
        <p:spPr>
          <a:xfrm>
            <a:off x="11626338" y="10966484"/>
            <a:ext cx="119085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21" name="Title"/>
          <p:cNvSpPr txBox="1"/>
          <p:nvPr/>
        </p:nvSpPr>
        <p:spPr>
          <a:xfrm>
            <a:off x="11853849" y="11296830"/>
            <a:ext cx="67630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22" name="Name"/>
          <p:cNvSpPr txBox="1"/>
          <p:nvPr/>
        </p:nvSpPr>
        <p:spPr>
          <a:xfrm>
            <a:off x="17456409" y="10966484"/>
            <a:ext cx="1190854"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spcBef>
                <a:spcPts val="0"/>
              </a:spcBef>
              <a:buSzTx/>
              <a:buNone/>
              <a:tabLst/>
              <a:defRPr sz="3200" b="1" spc="0">
                <a:solidFill>
                  <a:schemeClr val="accent1">
                    <a:hueOff val="-744095"/>
                    <a:satOff val="1061"/>
                    <a:lumOff val="4117"/>
                  </a:schemeClr>
                </a:solidFill>
              </a:defRPr>
            </a:lvl1pPr>
          </a:lstStyle>
          <a:p>
            <a:pPr defTabSz="914400"/>
            <a:r>
              <a:t>Name</a:t>
            </a:r>
          </a:p>
        </p:txBody>
      </p:sp>
      <p:sp>
        <p:nvSpPr>
          <p:cNvPr id="523" name="Title"/>
          <p:cNvSpPr txBox="1"/>
          <p:nvPr/>
        </p:nvSpPr>
        <p:spPr>
          <a:xfrm>
            <a:off x="17656160" y="11296830"/>
            <a:ext cx="676302"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ctr">
              <a:lnSpc>
                <a:spcPct val="100000"/>
              </a:lnSpc>
              <a:buSzTx/>
              <a:buNone/>
              <a:defRPr sz="2600" spc="0">
                <a:solidFill>
                  <a:srgbClr val="929292"/>
                </a:solidFill>
              </a:defRPr>
            </a:lvl1pPr>
          </a:lstStyle>
          <a:p>
            <a:r>
              <a:t>Title</a:t>
            </a:r>
          </a:p>
        </p:txBody>
      </p:sp>
      <p:sp>
        <p:nvSpPr>
          <p:cNvPr id="524" name="no image.png"/>
          <p:cNvSpPr>
            <a:spLocks noGrp="1"/>
          </p:cNvSpPr>
          <p:nvPr>
            <p:ph type="pic" sz="quarter" idx="18"/>
          </p:nvPr>
        </p:nvSpPr>
        <p:spPr>
          <a:xfrm>
            <a:off x="2604869" y="3810705"/>
            <a:ext cx="2596554" cy="2583888"/>
          </a:xfrm>
          <a:prstGeom prst="rect">
            <a:avLst/>
          </a:prstGeom>
        </p:spPr>
        <p:txBody>
          <a:bodyPr lIns="91439" tIns="45719" rIns="91439" bIns="45719" anchor="t">
            <a:noAutofit/>
          </a:bodyPr>
          <a:lstStyle/>
          <a:p>
            <a:endParaRPr/>
          </a:p>
        </p:txBody>
      </p:sp>
      <p:sp>
        <p:nvSpPr>
          <p:cNvPr id="525" name="We lorem the Ipsum to the max"/>
          <p:cNvSpPr txBox="1"/>
          <p:nvPr/>
        </p:nvSpPr>
        <p:spPr>
          <a:xfrm>
            <a:off x="1778000" y="1765777"/>
            <a:ext cx="21093907"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526" name="no image.png"/>
          <p:cNvSpPr>
            <a:spLocks noGrp="1"/>
          </p:cNvSpPr>
          <p:nvPr>
            <p:ph type="pic" sz="quarter" idx="19"/>
          </p:nvPr>
        </p:nvSpPr>
        <p:spPr>
          <a:xfrm>
            <a:off x="10893838" y="8205617"/>
            <a:ext cx="2596555" cy="2583888"/>
          </a:xfrm>
          <a:prstGeom prst="rect">
            <a:avLst/>
          </a:prstGeom>
        </p:spPr>
        <p:txBody>
          <a:bodyPr lIns="91439" tIns="45719" rIns="91439" bIns="45719" anchor="t">
            <a:noAutofit/>
          </a:bodyPr>
          <a:lstStyle/>
          <a:p>
            <a:endParaRPr/>
          </a:p>
        </p:txBody>
      </p:sp>
      <p:sp>
        <p:nvSpPr>
          <p:cNvPr id="527" name="no image.png"/>
          <p:cNvSpPr>
            <a:spLocks noGrp="1"/>
          </p:cNvSpPr>
          <p:nvPr>
            <p:ph type="pic" sz="quarter" idx="20"/>
          </p:nvPr>
        </p:nvSpPr>
        <p:spPr>
          <a:xfrm>
            <a:off x="16696149" y="8205617"/>
            <a:ext cx="2596555" cy="2583888"/>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ark - table 01">
    <p:bg>
      <p:bgPr>
        <a:solidFill>
          <a:srgbClr val="202020"/>
        </a:solidFill>
        <a:effectLst/>
      </p:bgPr>
    </p:bg>
    <p:spTree>
      <p:nvGrpSpPr>
        <p:cNvPr id="1" name=""/>
        <p:cNvGrpSpPr/>
        <p:nvPr/>
      </p:nvGrpSpPr>
      <p:grpSpPr>
        <a:xfrm>
          <a:off x="0" y="0"/>
          <a:ext cx="0" cy="0"/>
          <a:chOff x="0" y="0"/>
          <a:chExt cx="0" cy="0"/>
        </a:xfrm>
      </p:grpSpPr>
      <p:pic>
        <p:nvPicPr>
          <p:cNvPr id="534"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35"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36"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537" name="We lorem the Ipsum to the max"/>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graphicFrame>
        <p:nvGraphicFramePr>
          <p:cNvPr id="538" name="Table"/>
          <p:cNvGraphicFramePr/>
          <p:nvPr/>
        </p:nvGraphicFramePr>
        <p:xfrm>
          <a:off x="1965749" y="3933565"/>
          <a:ext cx="21233381" cy="8012966"/>
        </p:xfrm>
        <a:graphic>
          <a:graphicData uri="http://schemas.openxmlformats.org/drawingml/2006/table">
            <a:tbl>
              <a:tblPr firstRow="1" firstCol="1" bandRow="1">
                <a:tableStyleId>{4C3C2611-4C71-4FC5-86AE-919BDF0F9419}</a:tableStyleId>
              </a:tblPr>
              <a:tblGrid>
                <a:gridCol w="6091636">
                  <a:extLst>
                    <a:ext uri="{9D8B030D-6E8A-4147-A177-3AD203B41FA5}">
                      <a16:colId xmlns:a16="http://schemas.microsoft.com/office/drawing/2014/main" val="20000"/>
                    </a:ext>
                  </a:extLst>
                </a:gridCol>
                <a:gridCol w="2072880">
                  <a:extLst>
                    <a:ext uri="{9D8B030D-6E8A-4147-A177-3AD203B41FA5}">
                      <a16:colId xmlns:a16="http://schemas.microsoft.com/office/drawing/2014/main" val="20001"/>
                    </a:ext>
                  </a:extLst>
                </a:gridCol>
                <a:gridCol w="4904347">
                  <a:extLst>
                    <a:ext uri="{9D8B030D-6E8A-4147-A177-3AD203B41FA5}">
                      <a16:colId xmlns:a16="http://schemas.microsoft.com/office/drawing/2014/main" val="20002"/>
                    </a:ext>
                  </a:extLst>
                </a:gridCol>
                <a:gridCol w="4082258">
                  <a:extLst>
                    <a:ext uri="{9D8B030D-6E8A-4147-A177-3AD203B41FA5}">
                      <a16:colId xmlns:a16="http://schemas.microsoft.com/office/drawing/2014/main" val="20003"/>
                    </a:ext>
                  </a:extLst>
                </a:gridCol>
                <a:gridCol w="4082258">
                  <a:extLst>
                    <a:ext uri="{9D8B030D-6E8A-4147-A177-3AD203B41FA5}">
                      <a16:colId xmlns:a16="http://schemas.microsoft.com/office/drawing/2014/main" val="20004"/>
                    </a:ext>
                  </a:extLst>
                </a:gridCol>
              </a:tblGrid>
              <a:tr h="858586">
                <a:tc>
                  <a:txBody>
                    <a:bodyPr/>
                    <a:lstStyle/>
                    <a:p>
                      <a:pPr marR="254000" indent="254000" algn="ctr" defTabSz="914400">
                        <a:spcBef>
                          <a:spcPts val="0"/>
                        </a:spcBef>
                        <a:tabLst/>
                        <a:defRPr sz="3200"/>
                      </a:pPr>
                      <a:endParaRPr/>
                    </a:p>
                  </a:txBody>
                  <a:tcPr marL="50800" marR="50800" marT="50800" marB="50800" anchor="ctr" horzOverflow="overflow">
                    <a:lnL w="0">
                      <a:miter lim="400000"/>
                    </a:lnL>
                    <a:lnT w="0">
                      <a:miter lim="400000"/>
                    </a:lnT>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BD/AM</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Sum of Amount (Eur)</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2020 Accrual</a:t>
                      </a:r>
                    </a:p>
                  </a:txBody>
                  <a:tcPr marL="50800" marR="50800" marT="50800" marB="50800" anchor="ctr" horzOverflow="overflow">
                    <a:lnT w="0">
                      <a:miter lim="400000"/>
                    </a:lnT>
                    <a:solidFill>
                      <a:schemeClr val="accent2">
                        <a:hueOff val="10585974"/>
                        <a:satOff val="-48146"/>
                        <a:lumOff val="-45882"/>
                      </a:schemeClr>
                    </a:solidFill>
                  </a:tcPr>
                </a:tc>
                <a:tc>
                  <a:txBody>
                    <a:bodyPr/>
                    <a:lstStyle/>
                    <a:p>
                      <a:pPr marR="254000" indent="254000" algn="ctr" defTabSz="365759">
                        <a:lnSpc>
                          <a:spcPct val="140000"/>
                        </a:lnSpc>
                        <a:tabLst>
                          <a:tab pos="749300" algn="l"/>
                        </a:tabLst>
                        <a:defRPr sz="1800" b="0">
                          <a:solidFill>
                            <a:srgbClr val="000000"/>
                          </a:solidFill>
                        </a:defRPr>
                      </a:pPr>
                      <a:r>
                        <a:rPr sz="2800" b="1" spc="-56">
                          <a:solidFill>
                            <a:srgbClr val="FFFFFF"/>
                          </a:solidFill>
                        </a:rPr>
                        <a:t>2020 Accrual Weighted</a:t>
                      </a:r>
                    </a:p>
                  </a:txBody>
                  <a:tcPr marL="50800" marR="50800" marT="50800" marB="50800" anchor="ctr" horzOverflow="overflow">
                    <a:lnR w="0">
                      <a:miter lim="400000"/>
                    </a:lnR>
                    <a:lnT w="0">
                      <a:miter lim="400000"/>
                    </a:lnT>
                    <a:solidFill>
                      <a:schemeClr val="accent2">
                        <a:hueOff val="10585974"/>
                        <a:satOff val="-48146"/>
                        <a:lumOff val="-45882"/>
                      </a:schemeClr>
                    </a:solidFill>
                  </a:tcPr>
                </a:tc>
                <a:extLst>
                  <a:ext uri="{0D108BD9-81ED-4DB2-BD59-A6C34878D82A}">
                    <a16:rowId xmlns:a16="http://schemas.microsoft.com/office/drawing/2014/main" val="10000"/>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NFL run Renewal</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6,936,000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2,312,000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2,312,000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1"/>
                  </a:ext>
                </a:extLst>
              </a:tr>
              <a:tr h="858586">
                <a:tc>
                  <a:txBody>
                    <a:bodyPr/>
                    <a:lstStyle/>
                    <a:p>
                      <a:pPr marR="254000" indent="254000" algn="l" defTabSz="365759">
                        <a:lnSpc>
                          <a:spcPct val="140000"/>
                        </a:lnSpc>
                        <a:tabLst>
                          <a:tab pos="749300" algn="l"/>
                        </a:tabLst>
                        <a:defRPr sz="2800" spc="-56"/>
                      </a:pPr>
                      <a:r>
                        <a:rPr u="sng">
                          <a:hlinkClick r:id="rId3"/>
                        </a:rPr>
                        <a:t>UEFA.COM</a:t>
                      </a:r>
                      <a:r>
                        <a:t> service ops+Dev 20/21</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3,000,000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1,564,000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1,564,000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2"/>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Sinclair</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3,589,000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1,372,000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1,097,345</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3"/>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OCS RP Extension May July</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AM</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585,000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4"/>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Werder Bremen</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2,260,000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1,575,000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315,000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5"/>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6 Nations</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1,990,000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889,000</a:t>
                      </a:r>
                    </a:p>
                  </a:txBody>
                  <a:tcPr marL="50800" marR="50800" marT="50800" marB="50800" anchor="ctr" horzOverflow="overflow">
                    <a:solidFill>
                      <a:srgbClr val="53535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266,000</a:t>
                      </a:r>
                    </a:p>
                  </a:txBody>
                  <a:tcPr marL="50800" marR="50800" marT="50800" marB="50800" anchor="ctr" horzOverflow="overflow">
                    <a:lnR w="0">
                      <a:miter lim="400000"/>
                    </a:lnR>
                    <a:solidFill>
                      <a:srgbClr val="535353"/>
                    </a:solidFill>
                  </a:tcPr>
                </a:tc>
                <a:extLst>
                  <a:ext uri="{0D108BD9-81ED-4DB2-BD59-A6C34878D82A}">
                    <a16:rowId xmlns:a16="http://schemas.microsoft.com/office/drawing/2014/main" val="10006"/>
                  </a:ext>
                </a:extLst>
              </a:tr>
              <a:tr h="858586">
                <a:tc>
                  <a:txBody>
                    <a:bodyPr/>
                    <a:lstStyle/>
                    <a:p>
                      <a:pPr marR="254000" indent="254000" algn="l" defTabSz="365759">
                        <a:lnSpc>
                          <a:spcPct val="140000"/>
                        </a:lnSpc>
                        <a:tabLst>
                          <a:tab pos="749300" algn="l"/>
                        </a:tabLst>
                        <a:defRPr sz="2800" spc="-56"/>
                      </a:pPr>
                      <a:r>
                        <a:rPr u="sng">
                          <a:hlinkClick r:id="rId4"/>
                        </a:rPr>
                        <a:t>kicker.de</a:t>
                      </a:r>
                      <a:r>
                        <a:t> (BE only)</a:t>
                      </a:r>
                    </a:p>
                  </a:txBody>
                  <a:tcPr marL="50800" marR="50800" marT="50800" marB="50800" anchor="ctr" horzOverflow="overflow">
                    <a:lnL w="0">
                      <a:miter lim="400000"/>
                    </a:lnL>
                    <a:solidFill>
                      <a:schemeClr val="accent1">
                        <a:hueOff val="-744095"/>
                        <a:satOff val="1061"/>
                        <a:lumOff val="4117"/>
                      </a:schemeClr>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BD</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1,760,000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426,000</a:t>
                      </a:r>
                    </a:p>
                  </a:txBody>
                  <a:tcPr marL="50800" marR="50800" marT="50800" marB="50800" anchor="ctr" horzOverflow="overflow">
                    <a:solidFill>
                      <a:srgbClr val="333333"/>
                    </a:solidFill>
                  </a:tcPr>
                </a:tc>
                <a:tc>
                  <a:txBody>
                    <a:bodyPr/>
                    <a:lstStyle/>
                    <a:p>
                      <a:pPr marR="254000" indent="254000" algn="ctr" defTabSz="365759">
                        <a:lnSpc>
                          <a:spcPct val="140000"/>
                        </a:lnSpc>
                        <a:tabLst>
                          <a:tab pos="749300" algn="l"/>
                        </a:tabLst>
                        <a:defRPr sz="1800">
                          <a:solidFill>
                            <a:srgbClr val="000000"/>
                          </a:solidFill>
                        </a:defRPr>
                      </a:pPr>
                      <a:r>
                        <a:rPr sz="2800" spc="-56">
                          <a:solidFill>
                            <a:srgbClr val="FFFFFF"/>
                          </a:solidFill>
                        </a:rPr>
                        <a:t>256,000</a:t>
                      </a:r>
                    </a:p>
                  </a:txBody>
                  <a:tcPr marL="50800" marR="50800" marT="50800" marB="50800" anchor="ctr" horzOverflow="overflow">
                    <a:lnR w="0">
                      <a:miter lim="400000"/>
                    </a:lnR>
                    <a:solidFill>
                      <a:srgbClr val="333333"/>
                    </a:solidFill>
                  </a:tcPr>
                </a:tc>
                <a:extLst>
                  <a:ext uri="{0D108BD9-81ED-4DB2-BD59-A6C34878D82A}">
                    <a16:rowId xmlns:a16="http://schemas.microsoft.com/office/drawing/2014/main" val="10007"/>
                  </a:ext>
                </a:extLst>
              </a:tr>
              <a:tr h="858586">
                <a:tc>
                  <a:txBody>
                    <a:bodyPr/>
                    <a:lstStyle/>
                    <a:p>
                      <a:pPr marR="254000" indent="254000" algn="l" defTabSz="365759">
                        <a:lnSpc>
                          <a:spcPct val="140000"/>
                        </a:lnSpc>
                        <a:tabLst>
                          <a:tab pos="749300" algn="l"/>
                        </a:tabLst>
                        <a:defRPr sz="1800" b="0">
                          <a:solidFill>
                            <a:srgbClr val="000000"/>
                          </a:solidFill>
                        </a:defRPr>
                      </a:pPr>
                      <a:r>
                        <a:rPr sz="2800" b="1" spc="-56">
                          <a:solidFill>
                            <a:srgbClr val="FFFFFF"/>
                          </a:solidFill>
                        </a:rPr>
                        <a:t>Total</a:t>
                      </a:r>
                    </a:p>
                  </a:txBody>
                  <a:tcPr marL="50800" marR="50800" marT="50800" marB="50800" anchor="ctr" horzOverflow="overflow">
                    <a:lnL w="0">
                      <a:miter lim="400000"/>
                    </a:lnL>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3200" b="1">
                          <a:solidFill>
                            <a:srgbClr val="FFFFFF"/>
                          </a:solidFill>
                        </a:defRPr>
                      </a:pPr>
                      <a:endParaRP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24,555,000</a:t>
                      </a: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8,723,000</a:t>
                      </a:r>
                    </a:p>
                  </a:txBody>
                  <a:tcPr marL="50800" marR="50800" marT="50800" marB="50800" anchor="ctr" horzOverflow="overflow">
                    <a:lnB w="0">
                      <a:miter lim="400000"/>
                    </a:lnB>
                    <a:solidFill>
                      <a:schemeClr val="accent2">
                        <a:hueOff val="10585974"/>
                        <a:satOff val="-48146"/>
                        <a:lumOff val="-45882"/>
                      </a:schemeClr>
                    </a:solidFill>
                  </a:tcPr>
                </a:tc>
                <a:tc>
                  <a:txBody>
                    <a:bodyPr/>
                    <a:lstStyle/>
                    <a:p>
                      <a:pPr marR="254000" indent="254000" algn="ctr" defTabSz="914400">
                        <a:spcBef>
                          <a:spcPts val="0"/>
                        </a:spcBef>
                        <a:tabLst/>
                        <a:defRPr sz="1800">
                          <a:solidFill>
                            <a:srgbClr val="000000"/>
                          </a:solidFill>
                        </a:defRPr>
                      </a:pPr>
                      <a:r>
                        <a:rPr sz="3200" b="1">
                          <a:solidFill>
                            <a:srgbClr val="FFFFFF"/>
                          </a:solidFill>
                        </a:rPr>
                        <a:t>6,911,345</a:t>
                      </a:r>
                    </a:p>
                  </a:txBody>
                  <a:tcPr marL="50800" marR="50800" marT="50800" marB="50800" anchor="ctr" horzOverflow="overflow">
                    <a:lnR w="0">
                      <a:miter lim="400000"/>
                    </a:lnR>
                    <a:lnB w="0">
                      <a:miter lim="400000"/>
                    </a:lnB>
                    <a:solidFill>
                      <a:schemeClr val="accent2">
                        <a:hueOff val="10585974"/>
                        <a:satOff val="-48146"/>
                        <a:lumOff val="-45882"/>
                      </a:schemeClr>
                    </a:solidFill>
                  </a:tcPr>
                </a:tc>
                <a:extLst>
                  <a:ext uri="{0D108BD9-81ED-4DB2-BD59-A6C34878D82A}">
                    <a16:rowId xmlns:a16="http://schemas.microsoft.com/office/drawing/2014/main" val="10008"/>
                  </a:ext>
                </a:extLst>
              </a:tr>
            </a:tbl>
          </a:graphicData>
        </a:graphic>
      </p:graphicFrame>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ark - table 02">
    <p:bg>
      <p:bgPr>
        <a:solidFill>
          <a:srgbClr val="202020"/>
        </a:solidFill>
        <a:effectLst/>
      </p:bgPr>
    </p:bg>
    <p:spTree>
      <p:nvGrpSpPr>
        <p:cNvPr id="1" name=""/>
        <p:cNvGrpSpPr/>
        <p:nvPr/>
      </p:nvGrpSpPr>
      <p:grpSpPr>
        <a:xfrm>
          <a:off x="0" y="0"/>
          <a:ext cx="0" cy="0"/>
          <a:chOff x="0" y="0"/>
          <a:chExt cx="0" cy="0"/>
        </a:xfrm>
      </p:grpSpPr>
      <p:pic>
        <p:nvPicPr>
          <p:cNvPr id="54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4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47" name="Docker in action"/>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Docker in action</a:t>
            </a:r>
          </a:p>
        </p:txBody>
      </p:sp>
      <p:graphicFrame>
        <p:nvGraphicFramePr>
          <p:cNvPr id="548" name="Table"/>
          <p:cNvGraphicFramePr/>
          <p:nvPr/>
        </p:nvGraphicFramePr>
        <p:xfrm>
          <a:off x="10717780" y="3584345"/>
          <a:ext cx="12826795" cy="8959120"/>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549" name="Docker architecture"/>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Docker architecture</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ark - table 03">
    <p:bg>
      <p:bgPr>
        <a:solidFill>
          <a:srgbClr val="202020"/>
        </a:solidFill>
        <a:effectLst/>
      </p:bgPr>
    </p:bg>
    <p:spTree>
      <p:nvGrpSpPr>
        <p:cNvPr id="1" name=""/>
        <p:cNvGrpSpPr/>
        <p:nvPr/>
      </p:nvGrpSpPr>
      <p:grpSpPr>
        <a:xfrm>
          <a:off x="0" y="0"/>
          <a:ext cx="0" cy="0"/>
          <a:chOff x="0" y="0"/>
          <a:chExt cx="0" cy="0"/>
        </a:xfrm>
      </p:grpSpPr>
      <p:pic>
        <p:nvPicPr>
          <p:cNvPr id="556"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557"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558"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grpSp>
        <p:nvGrpSpPr>
          <p:cNvPr id="561" name="Group"/>
          <p:cNvGrpSpPr/>
          <p:nvPr/>
        </p:nvGrpSpPr>
        <p:grpSpPr>
          <a:xfrm>
            <a:off x="1799920" y="10380456"/>
            <a:ext cx="20784160" cy="1323053"/>
            <a:chOff x="0" y="0"/>
            <a:chExt cx="20784159" cy="1323051"/>
          </a:xfrm>
        </p:grpSpPr>
        <p:sp>
          <p:nvSpPr>
            <p:cNvPr id="559" name="Rectangle"/>
            <p:cNvSpPr/>
            <p:nvPr/>
          </p:nvSpPr>
          <p:spPr>
            <a:xfrm>
              <a:off x="0" y="-1"/>
              <a:ext cx="20784160" cy="1323053"/>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0" name="Rectangle"/>
            <p:cNvSpPr/>
            <p:nvPr/>
          </p:nvSpPr>
          <p:spPr>
            <a:xfrm>
              <a:off x="0" y="-1"/>
              <a:ext cx="170392" cy="1321082"/>
            </a:xfrm>
            <a:prstGeom prst="rect">
              <a:avLst/>
            </a:prstGeom>
            <a:solidFill>
              <a:schemeClr val="accent1">
                <a:hueOff val="-744095"/>
                <a:satOff val="1061"/>
                <a:lumOff val="4117"/>
              </a:schemeClr>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64" name="Group"/>
          <p:cNvGrpSpPr/>
          <p:nvPr/>
        </p:nvGrpSpPr>
        <p:grpSpPr>
          <a:xfrm>
            <a:off x="1799920" y="8295591"/>
            <a:ext cx="20784160" cy="2006811"/>
            <a:chOff x="0" y="0"/>
            <a:chExt cx="20784159" cy="2006809"/>
          </a:xfrm>
        </p:grpSpPr>
        <p:sp>
          <p:nvSpPr>
            <p:cNvPr id="562" name="Rectangle"/>
            <p:cNvSpPr/>
            <p:nvPr/>
          </p:nvSpPr>
          <p:spPr>
            <a:xfrm>
              <a:off x="0" y="-1"/>
              <a:ext cx="20784160" cy="2006811"/>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3" name="Rectangle"/>
            <p:cNvSpPr/>
            <p:nvPr/>
          </p:nvSpPr>
          <p:spPr>
            <a:xfrm>
              <a:off x="0" y="-1"/>
              <a:ext cx="170392" cy="2003822"/>
            </a:xfrm>
            <a:prstGeom prst="rect">
              <a:avLst/>
            </a:prstGeom>
            <a:solidFill>
              <a:schemeClr val="accent2"/>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67" name="Group"/>
          <p:cNvGrpSpPr/>
          <p:nvPr/>
        </p:nvGrpSpPr>
        <p:grpSpPr>
          <a:xfrm>
            <a:off x="1799920" y="4174428"/>
            <a:ext cx="20784160" cy="1143001"/>
            <a:chOff x="0" y="0"/>
            <a:chExt cx="20784159" cy="1143000"/>
          </a:xfrm>
        </p:grpSpPr>
        <p:sp>
          <p:nvSpPr>
            <p:cNvPr id="565" name="Rectangle"/>
            <p:cNvSpPr/>
            <p:nvPr/>
          </p:nvSpPr>
          <p:spPr>
            <a:xfrm>
              <a:off x="0" y="-1"/>
              <a:ext cx="20784160" cy="1143001"/>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6" name="Rectangle"/>
            <p:cNvSpPr/>
            <p:nvPr/>
          </p:nvSpPr>
          <p:spPr>
            <a:xfrm>
              <a:off x="0" y="-1"/>
              <a:ext cx="170392" cy="1141299"/>
            </a:xfrm>
            <a:prstGeom prst="rect">
              <a:avLst/>
            </a:prstGeom>
            <a:solidFill>
              <a:schemeClr val="accent4"/>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grpSp>
        <p:nvGrpSpPr>
          <p:cNvPr id="570" name="Group"/>
          <p:cNvGrpSpPr/>
          <p:nvPr/>
        </p:nvGrpSpPr>
        <p:grpSpPr>
          <a:xfrm>
            <a:off x="1799920" y="5401147"/>
            <a:ext cx="20784160" cy="2803690"/>
            <a:chOff x="0" y="0"/>
            <a:chExt cx="20784159" cy="2803688"/>
          </a:xfrm>
        </p:grpSpPr>
        <p:sp>
          <p:nvSpPr>
            <p:cNvPr id="568" name="Rectangle"/>
            <p:cNvSpPr/>
            <p:nvPr/>
          </p:nvSpPr>
          <p:spPr>
            <a:xfrm>
              <a:off x="0" y="0"/>
              <a:ext cx="20784160" cy="2803689"/>
            </a:xfrm>
            <a:prstGeom prst="rect">
              <a:avLst/>
            </a:prstGeom>
            <a:solidFill>
              <a:srgbClr val="33333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sp>
          <p:nvSpPr>
            <p:cNvPr id="569" name="Rectangle"/>
            <p:cNvSpPr/>
            <p:nvPr/>
          </p:nvSpPr>
          <p:spPr>
            <a:xfrm>
              <a:off x="0" y="-1"/>
              <a:ext cx="170392" cy="2799514"/>
            </a:xfrm>
            <a:prstGeom prst="rect">
              <a:avLst/>
            </a:prstGeom>
            <a:solidFill>
              <a:schemeClr val="accent3"/>
            </a:solidFill>
            <a:ln w="12700" cap="flat">
              <a:noFill/>
              <a:miter lim="400000"/>
            </a:ln>
            <a:effectLst/>
          </p:spPr>
          <p:txBody>
            <a:bodyPr wrap="square" lIns="0" tIns="0" rIns="0" bIns="0" numCol="1" anchor="ctr">
              <a:noAutofit/>
            </a:bodyPr>
            <a:lstStyle/>
            <a:p>
              <a:pPr algn="ctr" defTabSz="825500">
                <a:lnSpc>
                  <a:spcPct val="100000"/>
                </a:lnSpc>
                <a:spcBef>
                  <a:spcPts val="0"/>
                </a:spcBef>
                <a:buSzTx/>
                <a:buNone/>
                <a:tabLst/>
                <a:defRPr sz="2000" cap="all" spc="79">
                  <a:solidFill>
                    <a:srgbClr val="FFFFFF"/>
                  </a:solidFill>
                  <a:latin typeface="Deltatre Neuzeit Black"/>
                  <a:ea typeface="Deltatre Neuzeit Black"/>
                  <a:cs typeface="Deltatre Neuzeit Black"/>
                  <a:sym typeface="Deltatre Neuzeit Black"/>
                </a:defRPr>
              </a:pPr>
              <a:endParaRPr/>
            </a:p>
          </p:txBody>
        </p:sp>
      </p:grpSp>
      <p:sp>
        <p:nvSpPr>
          <p:cNvPr id="571" name="Projected Revenue"/>
          <p:cNvSpPr txBox="1">
            <a:spLocks noGrp="1"/>
          </p:cNvSpPr>
          <p:nvPr>
            <p:ph type="body" sz="quarter" idx="14"/>
          </p:nvPr>
        </p:nvSpPr>
        <p:spPr>
          <a:xfrm>
            <a:off x="2269066" y="4344819"/>
            <a:ext cx="9551096"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rgbClr val="FFFFFF"/>
                </a:solidFill>
              </a:defRPr>
            </a:lvl1pPr>
          </a:lstStyle>
          <a:p>
            <a:r>
              <a:t>Projected Revenue </a:t>
            </a:r>
          </a:p>
        </p:txBody>
      </p:sp>
      <p:sp>
        <p:nvSpPr>
          <p:cNvPr id="572" name="Unknown (66M of un-weighted leads &lt;10%)"/>
          <p:cNvSpPr txBox="1">
            <a:spLocks noGrp="1"/>
          </p:cNvSpPr>
          <p:nvPr>
            <p:ph type="body" sz="quarter" idx="15"/>
          </p:nvPr>
        </p:nvSpPr>
        <p:spPr>
          <a:xfrm>
            <a:off x="2286000" y="10724481"/>
            <a:ext cx="13131800" cy="731095"/>
          </a:xfrm>
          <a:prstGeom prst="rect">
            <a:avLst/>
          </a:prstGeom>
        </p:spPr>
        <p:txBody>
          <a:bodyPr lIns="52251" tIns="52251" rIns="52251" bIns="52251" anchor="t">
            <a:noAutofit/>
          </a:bodyPr>
          <a:lstStyle/>
          <a:p>
            <a:pPr marL="0" indent="0" defTabSz="365759">
              <a:lnSpc>
                <a:spcPct val="100000"/>
              </a:lnSpc>
              <a:spcBef>
                <a:spcPts val="2000"/>
              </a:spcBef>
              <a:buSzTx/>
              <a:buNone/>
              <a:tabLst>
                <a:tab pos="749300" algn="l"/>
              </a:tabLst>
              <a:defRPr sz="3200" spc="-64">
                <a:solidFill>
                  <a:srgbClr val="FFFFFF"/>
                </a:solidFill>
              </a:defRPr>
            </a:pPr>
            <a:r>
              <a:t>Unknown </a:t>
            </a:r>
            <a:r>
              <a:rPr>
                <a:solidFill>
                  <a:srgbClr val="A5A5A5"/>
                </a:solidFill>
              </a:rPr>
              <a:t>(66M of un-weighted leads &lt;10%)</a:t>
            </a:r>
          </a:p>
        </p:txBody>
      </p:sp>
      <p:sp>
        <p:nvSpPr>
          <p:cNvPr id="573" name="Weighted Renewal…"/>
          <p:cNvSpPr txBox="1">
            <a:spLocks noGrp="1"/>
          </p:cNvSpPr>
          <p:nvPr>
            <p:ph type="body" sz="quarter" idx="16"/>
          </p:nvPr>
        </p:nvSpPr>
        <p:spPr>
          <a:xfrm>
            <a:off x="2286000" y="8549333"/>
            <a:ext cx="13137138" cy="1416642"/>
          </a:xfrm>
          <a:prstGeom prst="rect">
            <a:avLst/>
          </a:prstGeom>
        </p:spPr>
        <p:txBody>
          <a:bodyPr lIns="52251" tIns="52251" rIns="52251" bIns="52251" anchor="t">
            <a:noAutofit/>
          </a:bodyPr>
          <a:lstStyle/>
          <a:p>
            <a:pPr marL="0" indent="0" defTabSz="365759">
              <a:lnSpc>
                <a:spcPct val="100000"/>
              </a:lnSpc>
              <a:spcBef>
                <a:spcPts val="2000"/>
              </a:spcBef>
              <a:buSzTx/>
              <a:buNone/>
              <a:tabLst>
                <a:tab pos="749300" algn="l"/>
              </a:tabLst>
              <a:defRPr sz="3200" spc="-64">
                <a:solidFill>
                  <a:srgbClr val="FFFFFF"/>
                </a:solidFill>
              </a:defRPr>
            </a:pPr>
            <a:r>
              <a:t>Weighted Renewal</a:t>
            </a:r>
          </a:p>
          <a:p>
            <a:pPr marL="0" indent="0" defTabSz="365759">
              <a:lnSpc>
                <a:spcPct val="100000"/>
              </a:lnSpc>
              <a:spcBef>
                <a:spcPts val="2000"/>
              </a:spcBef>
              <a:buSzTx/>
              <a:buNone/>
              <a:tabLst>
                <a:tab pos="749300" algn="l"/>
              </a:tabLst>
              <a:defRPr sz="3200" spc="-64">
                <a:solidFill>
                  <a:srgbClr val="FFFFFF"/>
                </a:solidFill>
              </a:defRPr>
            </a:pPr>
            <a:r>
              <a:t>Weighted Pipeline </a:t>
            </a:r>
            <a:r>
              <a:rPr>
                <a:solidFill>
                  <a:srgbClr val="A5A5A5"/>
                </a:solidFill>
              </a:rPr>
              <a:t>(14M of un-weighted leads &gt;=10%)</a:t>
            </a:r>
          </a:p>
        </p:txBody>
      </p:sp>
      <p:sp>
        <p:nvSpPr>
          <p:cNvPr id="574" name="Contracted…"/>
          <p:cNvSpPr txBox="1">
            <a:spLocks noGrp="1"/>
          </p:cNvSpPr>
          <p:nvPr>
            <p:ph type="body" sz="quarter" idx="17"/>
          </p:nvPr>
        </p:nvSpPr>
        <p:spPr>
          <a:xfrm>
            <a:off x="2269066" y="5709429"/>
            <a:ext cx="13131801" cy="2187125"/>
          </a:xfrm>
          <a:prstGeom prst="rect">
            <a:avLst/>
          </a:prstGeom>
        </p:spPr>
        <p:txBody>
          <a:bodyPr lIns="52251" tIns="52251" rIns="52251" bIns="52251" anchor="t">
            <a:noAutofit/>
          </a:bodyPr>
          <a:lstStyle/>
          <a:p>
            <a:pPr marL="0" indent="0" defTabSz="365759">
              <a:lnSpc>
                <a:spcPct val="100000"/>
              </a:lnSpc>
              <a:buSzTx/>
              <a:buNone/>
              <a:tabLst>
                <a:tab pos="749300" algn="l"/>
              </a:tabLst>
              <a:defRPr sz="3200" b="1" spc="-64">
                <a:solidFill>
                  <a:srgbClr val="FFFFFF"/>
                </a:solidFill>
              </a:defRPr>
            </a:pPr>
            <a:r>
              <a:t>Contracted</a:t>
            </a:r>
          </a:p>
          <a:p>
            <a:pPr marL="0" indent="0" defTabSz="365759">
              <a:lnSpc>
                <a:spcPct val="100000"/>
              </a:lnSpc>
              <a:buSzTx/>
              <a:buNone/>
              <a:tabLst>
                <a:tab pos="749300" algn="l"/>
              </a:tabLst>
              <a:defRPr sz="3200" b="1" spc="-64">
                <a:solidFill>
                  <a:srgbClr val="FFFFFF"/>
                </a:solidFill>
              </a:defRPr>
            </a:pPr>
            <a:r>
              <a:t>VHL - Very Highly Likely</a:t>
            </a:r>
          </a:p>
          <a:p>
            <a:pPr marL="0" indent="0" defTabSz="365759">
              <a:lnSpc>
                <a:spcPct val="100000"/>
              </a:lnSpc>
              <a:buSzTx/>
              <a:buNone/>
              <a:tabLst>
                <a:tab pos="749300" algn="l"/>
              </a:tabLst>
              <a:defRPr sz="3200" b="1" spc="-64">
                <a:solidFill>
                  <a:srgbClr val="FFFFFF"/>
                </a:solidFill>
              </a:defRPr>
            </a:pPr>
            <a:r>
              <a:t>Non - Weighted Renewal</a:t>
            </a:r>
          </a:p>
        </p:txBody>
      </p:sp>
      <p:sp>
        <p:nvSpPr>
          <p:cNvPr id="575" name="€ 51M"/>
          <p:cNvSpPr txBox="1">
            <a:spLocks noGrp="1"/>
          </p:cNvSpPr>
          <p:nvPr>
            <p:ph type="body" sz="quarter" idx="18"/>
          </p:nvPr>
        </p:nvSpPr>
        <p:spPr>
          <a:xfrm>
            <a:off x="14322623" y="4316881"/>
            <a:ext cx="5286872" cy="858095"/>
          </a:xfrm>
          <a:prstGeom prst="rect">
            <a:avLst/>
          </a:prstGeom>
        </p:spPr>
        <p:txBody>
          <a:bodyPr lIns="52251" tIns="52251" rIns="52251" bIns="52251" anchor="t">
            <a:noAutofit/>
          </a:bodyPr>
          <a:lstStyle>
            <a:lvl1pPr marL="0" indent="0" algn="r" defTabSz="365759">
              <a:lnSpc>
                <a:spcPct val="80000"/>
              </a:lnSpc>
              <a:spcBef>
                <a:spcPts val="0"/>
              </a:spcBef>
              <a:buSzTx/>
              <a:buNone/>
              <a:tabLst>
                <a:tab pos="749300" algn="l"/>
              </a:tabLst>
              <a:defRPr sz="5400" b="1" spc="-53">
                <a:solidFill>
                  <a:schemeClr val="accent4"/>
                </a:solidFill>
              </a:defRPr>
            </a:lvl1pPr>
          </a:lstStyle>
          <a:p>
            <a:r>
              <a:t>€ 51M</a:t>
            </a:r>
          </a:p>
        </p:txBody>
      </p:sp>
      <p:sp>
        <p:nvSpPr>
          <p:cNvPr id="576" name="€ 21,4M…"/>
          <p:cNvSpPr txBox="1">
            <a:spLocks noGrp="1"/>
          </p:cNvSpPr>
          <p:nvPr>
            <p:ph type="body" sz="quarter" idx="19"/>
          </p:nvPr>
        </p:nvSpPr>
        <p:spPr>
          <a:xfrm>
            <a:off x="15171340" y="5709429"/>
            <a:ext cx="4445001" cy="2077108"/>
          </a:xfrm>
          <a:prstGeom prst="rect">
            <a:avLst/>
          </a:prstGeom>
        </p:spPr>
        <p:txBody>
          <a:bodyPr lIns="52251" tIns="52251" rIns="52251" bIns="52251" anchor="t">
            <a:noAutofit/>
          </a:bodyPr>
          <a:lstStyle/>
          <a:p>
            <a:pPr marL="0" indent="0" algn="r" defTabSz="365759">
              <a:lnSpc>
                <a:spcPct val="100000"/>
              </a:lnSpc>
              <a:spcBef>
                <a:spcPts val="2000"/>
              </a:spcBef>
              <a:buSzTx/>
              <a:buNone/>
              <a:tabLst>
                <a:tab pos="749300" algn="l"/>
              </a:tabLst>
              <a:defRPr sz="3200" b="1" spc="-64">
                <a:solidFill>
                  <a:schemeClr val="accent3"/>
                </a:solidFill>
              </a:defRPr>
            </a:pPr>
            <a:r>
              <a:t>€ 21,4M </a:t>
            </a:r>
          </a:p>
          <a:p>
            <a:pPr marL="0" indent="0" algn="r" defTabSz="365759">
              <a:lnSpc>
                <a:spcPct val="100000"/>
              </a:lnSpc>
              <a:spcBef>
                <a:spcPts val="2000"/>
              </a:spcBef>
              <a:buSzTx/>
              <a:buNone/>
              <a:tabLst>
                <a:tab pos="749300" algn="l"/>
              </a:tabLst>
              <a:defRPr sz="3200" b="1" spc="-64">
                <a:solidFill>
                  <a:schemeClr val="accent3"/>
                </a:solidFill>
              </a:defRPr>
            </a:pPr>
            <a:r>
              <a:t>€ 11.8M</a:t>
            </a:r>
          </a:p>
          <a:p>
            <a:pPr marL="0" indent="0" algn="r" defTabSz="365759">
              <a:lnSpc>
                <a:spcPct val="100000"/>
              </a:lnSpc>
              <a:spcBef>
                <a:spcPts val="2000"/>
              </a:spcBef>
              <a:buSzTx/>
              <a:buNone/>
              <a:tabLst>
                <a:tab pos="749300" algn="l"/>
              </a:tabLst>
              <a:defRPr sz="3200" b="1" spc="-64">
                <a:solidFill>
                  <a:schemeClr val="accent3"/>
                </a:solidFill>
              </a:defRPr>
            </a:pPr>
            <a:r>
              <a:t>€ 1.0M</a:t>
            </a:r>
          </a:p>
        </p:txBody>
      </p:sp>
      <p:sp>
        <p:nvSpPr>
          <p:cNvPr id="577" name="€ 1.3M…"/>
          <p:cNvSpPr txBox="1">
            <a:spLocks noGrp="1"/>
          </p:cNvSpPr>
          <p:nvPr>
            <p:ph type="body" sz="quarter" idx="20"/>
          </p:nvPr>
        </p:nvSpPr>
        <p:spPr>
          <a:xfrm>
            <a:off x="15188274" y="8549333"/>
            <a:ext cx="4445001" cy="1349104"/>
          </a:xfrm>
          <a:prstGeom prst="rect">
            <a:avLst/>
          </a:prstGeom>
        </p:spPr>
        <p:txBody>
          <a:bodyPr lIns="52251" tIns="52251" rIns="52251" bIns="52251" anchor="t">
            <a:noAutofit/>
          </a:bodyPr>
          <a:lstStyle/>
          <a:p>
            <a:pPr marL="0" indent="0" algn="r" defTabSz="365759">
              <a:lnSpc>
                <a:spcPct val="100000"/>
              </a:lnSpc>
              <a:spcBef>
                <a:spcPts val="2000"/>
              </a:spcBef>
              <a:buSzTx/>
              <a:buNone/>
              <a:tabLst>
                <a:tab pos="749300" algn="l"/>
              </a:tabLst>
              <a:defRPr sz="3200" b="1" spc="-64">
                <a:solidFill>
                  <a:schemeClr val="accent2"/>
                </a:solidFill>
              </a:defRPr>
            </a:pPr>
            <a:r>
              <a:t>€ 1.3M </a:t>
            </a:r>
          </a:p>
          <a:p>
            <a:pPr marL="0" indent="0" algn="r" defTabSz="365759">
              <a:lnSpc>
                <a:spcPct val="100000"/>
              </a:lnSpc>
              <a:spcBef>
                <a:spcPts val="2000"/>
              </a:spcBef>
              <a:buSzTx/>
              <a:buNone/>
              <a:tabLst>
                <a:tab pos="749300" algn="l"/>
              </a:tabLst>
              <a:defRPr sz="3200" b="1" spc="-64">
                <a:solidFill>
                  <a:schemeClr val="accent2"/>
                </a:solidFill>
              </a:defRPr>
            </a:pPr>
            <a:r>
              <a:t>€ 3.7M</a:t>
            </a:r>
          </a:p>
        </p:txBody>
      </p:sp>
      <p:sp>
        <p:nvSpPr>
          <p:cNvPr id="578" name="€ 11.8M"/>
          <p:cNvSpPr txBox="1">
            <a:spLocks noGrp="1"/>
          </p:cNvSpPr>
          <p:nvPr>
            <p:ph type="body" sz="quarter" idx="21"/>
          </p:nvPr>
        </p:nvSpPr>
        <p:spPr>
          <a:xfrm>
            <a:off x="15188274" y="10724481"/>
            <a:ext cx="4445001" cy="635001"/>
          </a:xfrm>
          <a:prstGeom prst="rect">
            <a:avLst/>
          </a:prstGeom>
        </p:spPr>
        <p:txBody>
          <a:bodyPr lIns="52251" tIns="52251" rIns="52251" bIns="52251" anchor="t">
            <a:noAutofit/>
          </a:bodyPr>
          <a:lstStyle>
            <a:lvl1pPr marL="0" indent="0" algn="r" defTabSz="365759">
              <a:lnSpc>
                <a:spcPct val="100000"/>
              </a:lnSpc>
              <a:spcBef>
                <a:spcPts val="2000"/>
              </a:spcBef>
              <a:buSzTx/>
              <a:buNone/>
              <a:tabLst>
                <a:tab pos="749300" algn="l"/>
              </a:tabLst>
              <a:defRPr sz="3200" b="1" spc="-64">
                <a:solidFill>
                  <a:schemeClr val="accent1">
                    <a:hueOff val="-744095"/>
                    <a:satOff val="1061"/>
                    <a:lumOff val="4117"/>
                  </a:schemeClr>
                </a:solidFill>
              </a:defRPr>
            </a:lvl1pPr>
          </a:lstStyle>
          <a:p>
            <a:r>
              <a:t>€ 11.8M</a:t>
            </a:r>
          </a:p>
        </p:txBody>
      </p:sp>
      <p:sp>
        <p:nvSpPr>
          <p:cNvPr id="579" name="67%"/>
          <p:cNvSpPr txBox="1">
            <a:spLocks noGrp="1"/>
          </p:cNvSpPr>
          <p:nvPr>
            <p:ph type="body" sz="quarter" idx="22"/>
          </p:nvPr>
        </p:nvSpPr>
        <p:spPr>
          <a:xfrm>
            <a:off x="20504415" y="5421175"/>
            <a:ext cx="2058260" cy="2796069"/>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3"/>
                </a:solidFill>
              </a:defRPr>
            </a:lvl1pPr>
          </a:lstStyle>
          <a:p>
            <a:r>
              <a:t>67%</a:t>
            </a:r>
          </a:p>
        </p:txBody>
      </p:sp>
      <p:sp>
        <p:nvSpPr>
          <p:cNvPr id="580" name="10%"/>
          <p:cNvSpPr txBox="1">
            <a:spLocks noGrp="1"/>
          </p:cNvSpPr>
          <p:nvPr>
            <p:ph type="body" sz="quarter" idx="23"/>
          </p:nvPr>
        </p:nvSpPr>
        <p:spPr>
          <a:xfrm>
            <a:off x="20504415" y="8295591"/>
            <a:ext cx="2058260" cy="2006811"/>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2"/>
                </a:solidFill>
              </a:defRPr>
            </a:lvl1pPr>
          </a:lstStyle>
          <a:p>
            <a:r>
              <a:t>10%</a:t>
            </a:r>
          </a:p>
        </p:txBody>
      </p:sp>
      <p:sp>
        <p:nvSpPr>
          <p:cNvPr id="581" name="23%"/>
          <p:cNvSpPr txBox="1">
            <a:spLocks noGrp="1"/>
          </p:cNvSpPr>
          <p:nvPr>
            <p:ph type="body" sz="quarter" idx="24"/>
          </p:nvPr>
        </p:nvSpPr>
        <p:spPr>
          <a:xfrm>
            <a:off x="20504415" y="10380456"/>
            <a:ext cx="2058260" cy="1323053"/>
          </a:xfrm>
          <a:prstGeom prst="rect">
            <a:avLst/>
          </a:prstGeom>
        </p:spPr>
        <p:txBody>
          <a:bodyPr lIns="52251" tIns="52251" rIns="52251" bIns="52251">
            <a:noAutofit/>
          </a:bodyPr>
          <a:lstStyle>
            <a:lvl1pPr marL="0" indent="0" algn="ctr" defTabSz="365759">
              <a:lnSpc>
                <a:spcPct val="80000"/>
              </a:lnSpc>
              <a:spcBef>
                <a:spcPts val="0"/>
              </a:spcBef>
              <a:buSzTx/>
              <a:buNone/>
              <a:tabLst>
                <a:tab pos="749300" algn="l"/>
              </a:tabLst>
              <a:defRPr sz="5400" b="1" spc="-53">
                <a:solidFill>
                  <a:schemeClr val="accent1">
                    <a:hueOff val="-744095"/>
                    <a:satOff val="1061"/>
                    <a:lumOff val="4117"/>
                  </a:schemeClr>
                </a:solidFill>
              </a:defRPr>
            </a:lvl1pPr>
          </a:lstStyle>
          <a:p>
            <a:r>
              <a:t>23%</a:t>
            </a:r>
          </a:p>
        </p:txBody>
      </p:sp>
      <p:sp>
        <p:nvSpPr>
          <p:cNvPr id="582" name="We lorem the Ipsum to the max"/>
          <p:cNvSpPr txBox="1"/>
          <p:nvPr/>
        </p:nvSpPr>
        <p:spPr>
          <a:xfrm>
            <a:off x="1645046" y="1951710"/>
            <a:ext cx="21093907"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evice collage">
    <p:bg>
      <p:bgPr>
        <a:solidFill>
          <a:srgbClr val="202020"/>
        </a:solidFill>
        <a:effectLst/>
      </p:bgPr>
    </p:bg>
    <p:spTree>
      <p:nvGrpSpPr>
        <p:cNvPr id="1" name=""/>
        <p:cNvGrpSpPr/>
        <p:nvPr/>
      </p:nvGrpSpPr>
      <p:grpSpPr>
        <a:xfrm>
          <a:off x="0" y="0"/>
          <a:ext cx="0" cy="0"/>
          <a:chOff x="0" y="0"/>
          <a:chExt cx="0" cy="0"/>
        </a:xfrm>
      </p:grpSpPr>
      <p:sp>
        <p:nvSpPr>
          <p:cNvPr id="589" name="Image"/>
          <p:cNvSpPr>
            <a:spLocks noGrp="1"/>
          </p:cNvSpPr>
          <p:nvPr>
            <p:ph type="pic" sz="half" idx="13"/>
          </p:nvPr>
        </p:nvSpPr>
        <p:spPr>
          <a:xfrm>
            <a:off x="9502179" y="2349433"/>
            <a:ext cx="12506617" cy="7177093"/>
          </a:xfrm>
          <a:prstGeom prst="rect">
            <a:avLst/>
          </a:prstGeom>
        </p:spPr>
        <p:txBody>
          <a:bodyPr lIns="91439" tIns="45719" rIns="91439" bIns="45719" anchor="t">
            <a:noAutofit/>
          </a:bodyPr>
          <a:lstStyle/>
          <a:p>
            <a:endParaRPr/>
          </a:p>
        </p:txBody>
      </p:sp>
      <p:sp>
        <p:nvSpPr>
          <p:cNvPr id="59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591" name="AppleTV-4K-HomeScreen-Deltatre.psd" descr="AppleTV-4K-HomeScreen-Deltatre.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94252" y="2236812"/>
            <a:ext cx="14561477" cy="8658176"/>
          </a:xfrm>
          <a:prstGeom prst="rect">
            <a:avLst/>
          </a:prstGeom>
          <a:ln w="12700">
            <a:miter lim="400000"/>
          </a:ln>
        </p:spPr>
      </p:pic>
      <p:pic>
        <p:nvPicPr>
          <p:cNvPr id="592" name="MacBookPro.psd" descr="MacBookPro.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10817" y="6696217"/>
            <a:ext cx="8251877" cy="4907695"/>
          </a:xfrm>
          <a:prstGeom prst="rect">
            <a:avLst/>
          </a:prstGeom>
          <a:ln w="12700">
            <a:miter lim="400000"/>
          </a:ln>
        </p:spPr>
      </p:pic>
      <p:sp>
        <p:nvSpPr>
          <p:cNvPr id="593" name="Device Collages"/>
          <p:cNvSpPr txBox="1">
            <a:spLocks noGrp="1"/>
          </p:cNvSpPr>
          <p:nvPr>
            <p:ph type="body" sz="quarter" idx="15"/>
          </p:nvPr>
        </p:nvSpPr>
        <p:spPr>
          <a:xfrm>
            <a:off x="1778000" y="4243143"/>
            <a:ext cx="7617198"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Device Collages</a:t>
            </a:r>
          </a:p>
        </p:txBody>
      </p:sp>
      <p:sp>
        <p:nvSpPr>
          <p:cNvPr id="594" name="A great way to showcase the suite of a multi-device offering"/>
          <p:cNvSpPr txBox="1">
            <a:spLocks noGrp="1"/>
          </p:cNvSpPr>
          <p:nvPr>
            <p:ph type="body" sz="quarter" idx="16"/>
          </p:nvPr>
        </p:nvSpPr>
        <p:spPr>
          <a:xfrm>
            <a:off x="1778000" y="6129019"/>
            <a:ext cx="7061963" cy="917304"/>
          </a:xfrm>
          <a:prstGeom prst="rect">
            <a:avLst/>
          </a:prstGeom>
        </p:spPr>
        <p:txBody>
          <a:bodyPr lIns="52251" tIns="52251" rIns="52251" bIns="52251" anchor="b">
            <a:spAutoFit/>
          </a:bodyPr>
          <a:lstStyle>
            <a:lvl1pPr marL="0" indent="0" defTabSz="365759">
              <a:lnSpc>
                <a:spcPct val="100000"/>
              </a:lnSpc>
              <a:buSzTx/>
              <a:buNone/>
              <a:tabLst>
                <a:tab pos="749300" algn="l"/>
              </a:tabLst>
              <a:defRPr spc="-56">
                <a:solidFill>
                  <a:srgbClr val="FFFFFF"/>
                </a:solidFill>
              </a:defRPr>
            </a:lvl1pPr>
          </a:lstStyle>
          <a:p>
            <a:r>
              <a:t>A great way to showcase the suite of a multi-device offering</a:t>
            </a:r>
          </a:p>
        </p:txBody>
      </p:sp>
      <p:sp>
        <p:nvSpPr>
          <p:cNvPr id="595" name="Image"/>
          <p:cNvSpPr>
            <a:spLocks noGrp="1"/>
          </p:cNvSpPr>
          <p:nvPr>
            <p:ph type="pic" sz="quarter" idx="17"/>
          </p:nvPr>
        </p:nvSpPr>
        <p:spPr>
          <a:xfrm>
            <a:off x="10409303" y="7019792"/>
            <a:ext cx="6254853" cy="3909284"/>
          </a:xfrm>
          <a:prstGeom prst="rect">
            <a:avLst/>
          </a:prstGeom>
        </p:spPr>
        <p:txBody>
          <a:bodyPr lIns="91439" tIns="45719" rIns="91439" bIns="45719" anchor="t">
            <a:noAutofit/>
          </a:bodyPr>
          <a:lstStyle/>
          <a:p>
            <a:endParaRPr/>
          </a:p>
        </p:txBody>
      </p:sp>
      <p:pic>
        <p:nvPicPr>
          <p:cNvPr id="596" name="iPad-Pro-13-Landscape-Silver.psd" descr="iPad-Pro-13-Landscape-Silver.ps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967492" y="8189069"/>
            <a:ext cx="4863434" cy="3742866"/>
          </a:xfrm>
          <a:prstGeom prst="rect">
            <a:avLst/>
          </a:prstGeom>
          <a:ln w="12700">
            <a:miter lim="400000"/>
          </a:ln>
        </p:spPr>
      </p:pic>
      <p:sp>
        <p:nvSpPr>
          <p:cNvPr id="597" name="Image"/>
          <p:cNvSpPr>
            <a:spLocks noGrp="1"/>
          </p:cNvSpPr>
          <p:nvPr>
            <p:ph type="pic" sz="quarter" idx="18"/>
          </p:nvPr>
        </p:nvSpPr>
        <p:spPr>
          <a:xfrm>
            <a:off x="16164783" y="8385500"/>
            <a:ext cx="4468852" cy="3350004"/>
          </a:xfrm>
          <a:prstGeom prst="rect">
            <a:avLst/>
          </a:prstGeom>
        </p:spPr>
        <p:txBody>
          <a:bodyPr lIns="91439" tIns="45719" rIns="91439" bIns="45719" anchor="t">
            <a:noAutofit/>
          </a:bodyPr>
          <a:lstStyle/>
          <a:p>
            <a:endParaRPr/>
          </a:p>
        </p:txBody>
      </p:sp>
      <p:sp>
        <p:nvSpPr>
          <p:cNvPr id="59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Modern device">
    <p:bg>
      <p:bgPr>
        <a:solidFill>
          <a:srgbClr val="202020"/>
        </a:solidFill>
        <a:effectLst/>
      </p:bgPr>
    </p:bg>
    <p:spTree>
      <p:nvGrpSpPr>
        <p:cNvPr id="1" name=""/>
        <p:cNvGrpSpPr/>
        <p:nvPr/>
      </p:nvGrpSpPr>
      <p:grpSpPr>
        <a:xfrm>
          <a:off x="0" y="0"/>
          <a:ext cx="0" cy="0"/>
          <a:chOff x="0" y="0"/>
          <a:chExt cx="0" cy="0"/>
        </a:xfrm>
      </p:grpSpPr>
      <p:sp>
        <p:nvSpPr>
          <p:cNvPr id="60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06" name="iPad-Pro-13-Landscape-Silver.psd" descr="iPad-Pro-13-Landscape-Silver.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22529" y="2355431"/>
            <a:ext cx="11701171" cy="9005138"/>
          </a:xfrm>
          <a:prstGeom prst="rect">
            <a:avLst/>
          </a:prstGeom>
          <a:ln w="12700">
            <a:miter lim="400000"/>
          </a:ln>
        </p:spPr>
      </p:pic>
      <p:sp>
        <p:nvSpPr>
          <p:cNvPr id="607" name="Image"/>
          <p:cNvSpPr>
            <a:spLocks noGrp="1"/>
          </p:cNvSpPr>
          <p:nvPr>
            <p:ph type="pic" sz="half" idx="14"/>
          </p:nvPr>
        </p:nvSpPr>
        <p:spPr>
          <a:xfrm>
            <a:off x="11707469" y="2835730"/>
            <a:ext cx="10731290" cy="8044540"/>
          </a:xfrm>
          <a:prstGeom prst="rect">
            <a:avLst/>
          </a:prstGeom>
        </p:spPr>
        <p:txBody>
          <a:bodyPr lIns="91439" tIns="45719" rIns="91439" bIns="45719" anchor="t">
            <a:noAutofit/>
          </a:bodyPr>
          <a:lstStyle/>
          <a:p>
            <a:endParaRPr/>
          </a:p>
        </p:txBody>
      </p:sp>
      <p:pic>
        <p:nvPicPr>
          <p:cNvPr id="608" name="iPhone 11 - vertical.psd" descr="iPhone 11 - vertical.ps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34750" y="4722143"/>
            <a:ext cx="4459106" cy="7802459"/>
          </a:xfrm>
          <a:prstGeom prst="rect">
            <a:avLst/>
          </a:prstGeom>
          <a:ln w="12700">
            <a:miter lim="400000"/>
          </a:ln>
        </p:spPr>
      </p:pic>
      <p:sp>
        <p:nvSpPr>
          <p:cNvPr id="609" name="Image"/>
          <p:cNvSpPr>
            <a:spLocks noGrp="1"/>
          </p:cNvSpPr>
          <p:nvPr>
            <p:ph type="pic" sz="quarter" idx="15"/>
          </p:nvPr>
        </p:nvSpPr>
        <p:spPr>
          <a:xfrm>
            <a:off x="9730322" y="5506471"/>
            <a:ext cx="2867962" cy="6206990"/>
          </a:xfrm>
          <a:prstGeom prst="rect">
            <a:avLst/>
          </a:prstGeom>
        </p:spPr>
        <p:txBody>
          <a:bodyPr lIns="91439" tIns="45719" rIns="91439" bIns="45719" anchor="t">
            <a:noAutofit/>
          </a:bodyPr>
          <a:lstStyle/>
          <a:p>
            <a:endParaRPr/>
          </a:p>
        </p:txBody>
      </p:sp>
      <p:sp>
        <p:nvSpPr>
          <p:cNvPr id="610" name="Modern devices"/>
          <p:cNvSpPr txBox="1">
            <a:spLocks noGrp="1"/>
          </p:cNvSpPr>
          <p:nvPr>
            <p:ph type="body" sz="quarter" idx="16"/>
          </p:nvPr>
        </p:nvSpPr>
        <p:spPr>
          <a:xfrm>
            <a:off x="1778000" y="4241792"/>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Modern devices</a:t>
            </a:r>
          </a:p>
        </p:txBody>
      </p:sp>
      <p:sp>
        <p:nvSpPr>
          <p:cNvPr id="611" name="Only Modern, sleek and recent versions should be used (unless legacy is prominent for the deck)"/>
          <p:cNvSpPr txBox="1">
            <a:spLocks noGrp="1"/>
          </p:cNvSpPr>
          <p:nvPr>
            <p:ph type="body" sz="quarter" idx="17"/>
          </p:nvPr>
        </p:nvSpPr>
        <p:spPr>
          <a:xfrm>
            <a:off x="1778000" y="6065519"/>
            <a:ext cx="7385826" cy="917304"/>
          </a:xfrm>
          <a:prstGeom prst="rect">
            <a:avLst/>
          </a:prstGeom>
        </p:spPr>
        <p:txBody>
          <a:bodyPr lIns="52251" tIns="52251" rIns="52251" bIns="52251" anchor="b">
            <a:spAutoFit/>
          </a:bodyPr>
          <a:lstStyle>
            <a:lvl1pPr marL="0" indent="0" defTabSz="365759">
              <a:lnSpc>
                <a:spcPct val="100000"/>
              </a:lnSpc>
              <a:buSzTx/>
              <a:buNone/>
              <a:tabLst>
                <a:tab pos="749300" algn="l"/>
              </a:tabLst>
              <a:defRPr spc="-56">
                <a:solidFill>
                  <a:srgbClr val="FFFFFF"/>
                </a:solidFill>
              </a:defRPr>
            </a:lvl1pPr>
          </a:lstStyle>
          <a:p>
            <a:r>
              <a:t>Only Modern, sleek and recent versions should be used (unless legacy is prominent for the deck)</a:t>
            </a:r>
          </a:p>
        </p:txBody>
      </p:sp>
      <p:sp>
        <p:nvSpPr>
          <p:cNvPr id="61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Not just Apple">
    <p:bg>
      <p:bgPr>
        <a:solidFill>
          <a:srgbClr val="202020"/>
        </a:solidFill>
        <a:effectLst/>
      </p:bgPr>
    </p:bg>
    <p:spTree>
      <p:nvGrpSpPr>
        <p:cNvPr id="1" name=""/>
        <p:cNvGrpSpPr/>
        <p:nvPr/>
      </p:nvGrpSpPr>
      <p:grpSpPr>
        <a:xfrm>
          <a:off x="0" y="0"/>
          <a:ext cx="0" cy="0"/>
          <a:chOff x="0" y="0"/>
          <a:chExt cx="0" cy="0"/>
        </a:xfrm>
      </p:grpSpPr>
      <p:sp>
        <p:nvSpPr>
          <p:cNvPr id="619" name="Image"/>
          <p:cNvSpPr>
            <a:spLocks noGrp="1"/>
          </p:cNvSpPr>
          <p:nvPr>
            <p:ph type="pic" sz="half" idx="13"/>
          </p:nvPr>
        </p:nvSpPr>
        <p:spPr>
          <a:xfrm>
            <a:off x="11327275" y="3651250"/>
            <a:ext cx="11176001" cy="6413500"/>
          </a:xfrm>
          <a:prstGeom prst="rect">
            <a:avLst/>
          </a:prstGeom>
        </p:spPr>
        <p:txBody>
          <a:bodyPr lIns="91439" tIns="45719" rIns="91439" bIns="45719" anchor="t">
            <a:noAutofit/>
          </a:bodyPr>
          <a:lstStyle/>
          <a:p>
            <a:endParaRPr/>
          </a:p>
        </p:txBody>
      </p:sp>
      <p:sp>
        <p:nvSpPr>
          <p:cNvPr id="62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21" name="Galaxy S10 Front.png" descr="Galaxy S10 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8407" y="4851400"/>
            <a:ext cx="13757992" cy="9171996"/>
          </a:xfrm>
          <a:prstGeom prst="rect">
            <a:avLst/>
          </a:prstGeom>
          <a:ln w="12700">
            <a:miter lim="400000"/>
          </a:ln>
        </p:spPr>
      </p:pic>
      <p:sp>
        <p:nvSpPr>
          <p:cNvPr id="622" name="Image"/>
          <p:cNvSpPr>
            <a:spLocks noGrp="1"/>
          </p:cNvSpPr>
          <p:nvPr>
            <p:ph type="pic" sz="quarter" idx="15"/>
          </p:nvPr>
        </p:nvSpPr>
        <p:spPr>
          <a:xfrm>
            <a:off x="3764223" y="5894023"/>
            <a:ext cx="3240022" cy="6825211"/>
          </a:xfrm>
          <a:prstGeom prst="rect">
            <a:avLst/>
          </a:prstGeom>
        </p:spPr>
        <p:txBody>
          <a:bodyPr lIns="91439" tIns="45719" rIns="91439" bIns="45719" anchor="t">
            <a:noAutofit/>
          </a:bodyPr>
          <a:lstStyle/>
          <a:p>
            <a:endParaRPr/>
          </a:p>
        </p:txBody>
      </p:sp>
      <p:pic>
        <p:nvPicPr>
          <p:cNvPr id="623" name="Samsung - tab-tablet-in-hand.psd" descr="Samsung - tab-tablet-in-hand.psd"/>
          <p:cNvPicPr>
            <a:picLocks noChangeAspect="1"/>
          </p:cNvPicPr>
          <p:nvPr/>
        </p:nvPicPr>
        <p:blipFill>
          <a:blip r:embed="rId3"/>
          <a:stretch>
            <a:fillRect/>
          </a:stretch>
        </p:blipFill>
        <p:spPr>
          <a:xfrm>
            <a:off x="8142816" y="1814458"/>
            <a:ext cx="19027420" cy="12022749"/>
          </a:xfrm>
          <a:prstGeom prst="rect">
            <a:avLst/>
          </a:prstGeom>
          <a:ln w="12700">
            <a:miter lim="400000"/>
          </a:ln>
        </p:spPr>
      </p:pic>
      <p:sp>
        <p:nvSpPr>
          <p:cNvPr id="62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High Resolution only">
    <p:bg>
      <p:bgPr>
        <a:solidFill>
          <a:srgbClr val="202020"/>
        </a:solidFill>
        <a:effectLst/>
      </p:bgPr>
    </p:bg>
    <p:spTree>
      <p:nvGrpSpPr>
        <p:cNvPr id="1" name=""/>
        <p:cNvGrpSpPr/>
        <p:nvPr/>
      </p:nvGrpSpPr>
      <p:grpSpPr>
        <a:xfrm>
          <a:off x="0" y="0"/>
          <a:ext cx="0" cy="0"/>
          <a:chOff x="0" y="0"/>
          <a:chExt cx="0" cy="0"/>
        </a:xfrm>
      </p:grpSpPr>
      <p:sp>
        <p:nvSpPr>
          <p:cNvPr id="631"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32" name="iphone-x-holding.png" descr="iphone-x-holdi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30707" y="254000"/>
            <a:ext cx="20133578" cy="13716000"/>
          </a:xfrm>
          <a:prstGeom prst="rect">
            <a:avLst/>
          </a:prstGeom>
          <a:ln w="12700">
            <a:miter lim="400000"/>
          </a:ln>
        </p:spPr>
      </p:pic>
      <p:pic>
        <p:nvPicPr>
          <p:cNvPr id="633" name="iphone-x-holding.png" descr="iphone-x-holdi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365840" y="1547018"/>
            <a:ext cx="20133579" cy="13716001"/>
          </a:xfrm>
          <a:prstGeom prst="rect">
            <a:avLst/>
          </a:prstGeom>
          <a:ln w="12700">
            <a:miter lim="400000"/>
          </a:ln>
        </p:spPr>
      </p:pic>
      <p:sp>
        <p:nvSpPr>
          <p:cNvPr id="634" name="Image"/>
          <p:cNvSpPr>
            <a:spLocks noGrp="1"/>
          </p:cNvSpPr>
          <p:nvPr>
            <p:ph type="pic" sz="quarter" idx="14"/>
          </p:nvPr>
        </p:nvSpPr>
        <p:spPr>
          <a:xfrm>
            <a:off x="12330953" y="2277665"/>
            <a:ext cx="4282287" cy="9256559"/>
          </a:xfrm>
          <a:prstGeom prst="rect">
            <a:avLst/>
          </a:prstGeom>
        </p:spPr>
        <p:txBody>
          <a:bodyPr lIns="91439" tIns="45719" rIns="91439" bIns="45719" anchor="t">
            <a:noAutofit/>
          </a:bodyPr>
          <a:lstStyle/>
          <a:p>
            <a:endParaRPr/>
          </a:p>
        </p:txBody>
      </p:sp>
      <p:sp>
        <p:nvSpPr>
          <p:cNvPr id="635" name="Image"/>
          <p:cNvSpPr>
            <a:spLocks noGrp="1"/>
          </p:cNvSpPr>
          <p:nvPr>
            <p:ph type="pic" sz="quarter" idx="15"/>
          </p:nvPr>
        </p:nvSpPr>
        <p:spPr>
          <a:xfrm>
            <a:off x="18346520" y="3560840"/>
            <a:ext cx="4282287" cy="9256558"/>
          </a:xfrm>
          <a:prstGeom prst="rect">
            <a:avLst/>
          </a:prstGeom>
        </p:spPr>
        <p:txBody>
          <a:bodyPr lIns="91439" tIns="45719" rIns="91439" bIns="45719" anchor="t">
            <a:noAutofit/>
          </a:bodyPr>
          <a:lstStyle/>
          <a:p>
            <a:endParaRPr/>
          </a:p>
        </p:txBody>
      </p:sp>
      <p:sp>
        <p:nvSpPr>
          <p:cNvPr id="63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evice images from source">
    <p:bg>
      <p:bgPr>
        <a:solidFill>
          <a:srgbClr val="202020"/>
        </a:solidFill>
        <a:effectLst/>
      </p:bgPr>
    </p:bg>
    <p:spTree>
      <p:nvGrpSpPr>
        <p:cNvPr id="1" name=""/>
        <p:cNvGrpSpPr/>
        <p:nvPr/>
      </p:nvGrpSpPr>
      <p:grpSpPr>
        <a:xfrm>
          <a:off x="0" y="0"/>
          <a:ext cx="0" cy="0"/>
          <a:chOff x="0" y="0"/>
          <a:chExt cx="0" cy="0"/>
        </a:xfrm>
      </p:grpSpPr>
      <p:sp>
        <p:nvSpPr>
          <p:cNvPr id="643" name="BG Image.png"/>
          <p:cNvSpPr>
            <a:spLocks noGrp="1"/>
          </p:cNvSpPr>
          <p:nvPr>
            <p:ph type="pic" sz="half" idx="13"/>
          </p:nvPr>
        </p:nvSpPr>
        <p:spPr>
          <a:xfrm>
            <a:off x="9565060" y="1789850"/>
            <a:ext cx="13351015" cy="7661663"/>
          </a:xfrm>
          <a:prstGeom prst="rect">
            <a:avLst/>
          </a:prstGeom>
        </p:spPr>
        <p:txBody>
          <a:bodyPr lIns="91439" tIns="45719" rIns="91439" bIns="45719" anchor="t">
            <a:noAutofit/>
          </a:bodyPr>
          <a:lstStyle/>
          <a:p>
            <a:endParaRPr/>
          </a:p>
        </p:txBody>
      </p:sp>
      <p:sp>
        <p:nvSpPr>
          <p:cNvPr id="644"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45" name="AppleTV-4K-HomeScreen.png" descr="AppleTV-4K-HomeScreen.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34260" y="1532820"/>
            <a:ext cx="15391044" cy="9151432"/>
          </a:xfrm>
          <a:prstGeom prst="rect">
            <a:avLst/>
          </a:prstGeom>
          <a:ln w="12700">
            <a:miter lim="400000"/>
          </a:ln>
        </p:spPr>
      </p:pic>
      <p:sp>
        <p:nvSpPr>
          <p:cNvPr id="646" name="Image"/>
          <p:cNvSpPr>
            <a:spLocks noGrp="1"/>
          </p:cNvSpPr>
          <p:nvPr>
            <p:ph type="pic" sz="quarter" idx="15"/>
          </p:nvPr>
        </p:nvSpPr>
        <p:spPr>
          <a:xfrm>
            <a:off x="9363502" y="6023477"/>
            <a:ext cx="7890682" cy="4528176"/>
          </a:xfrm>
          <a:prstGeom prst="rect">
            <a:avLst/>
          </a:prstGeom>
        </p:spPr>
        <p:txBody>
          <a:bodyPr lIns="91439" tIns="45719" rIns="91439" bIns="45719" anchor="t">
            <a:noAutofit/>
          </a:bodyPr>
          <a:lstStyle/>
          <a:p>
            <a:endParaRPr/>
          </a:p>
        </p:txBody>
      </p:sp>
      <p:pic>
        <p:nvPicPr>
          <p:cNvPr id="647" name="iMac-Pro-27-SpaceGray-transparent-Deltatre.png" descr="iMac-Pro-27-SpaceGray-transparent-Deltatr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0222" y="5715968"/>
            <a:ext cx="8657241" cy="7199019"/>
          </a:xfrm>
          <a:prstGeom prst="rect">
            <a:avLst/>
          </a:prstGeom>
          <a:ln w="12700">
            <a:miter lim="400000"/>
          </a:ln>
        </p:spPr>
      </p:pic>
      <p:sp>
        <p:nvSpPr>
          <p:cNvPr id="64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evice images from source 02">
    <p:bg>
      <p:bgPr>
        <a:solidFill>
          <a:srgbClr val="202020"/>
        </a:solidFill>
        <a:effectLst/>
      </p:bgPr>
    </p:bg>
    <p:spTree>
      <p:nvGrpSpPr>
        <p:cNvPr id="1" name=""/>
        <p:cNvGrpSpPr/>
        <p:nvPr/>
      </p:nvGrpSpPr>
      <p:grpSpPr>
        <a:xfrm>
          <a:off x="0" y="0"/>
          <a:ext cx="0" cy="0"/>
          <a:chOff x="0" y="0"/>
          <a:chExt cx="0" cy="0"/>
        </a:xfrm>
      </p:grpSpPr>
      <p:sp>
        <p:nvSpPr>
          <p:cNvPr id="655" name="Subtitle"/>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56" name="iPad-Pro-13-Landscape-Silver.psd" descr="iPad-Pro-13-Landscape-Silver.psd"/>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22529" y="2355431"/>
            <a:ext cx="11701171" cy="9005138"/>
          </a:xfrm>
          <a:prstGeom prst="rect">
            <a:avLst/>
          </a:prstGeom>
          <a:ln w="12700">
            <a:miter lim="400000"/>
          </a:ln>
        </p:spPr>
      </p:pic>
      <p:sp>
        <p:nvSpPr>
          <p:cNvPr id="657" name="Image"/>
          <p:cNvSpPr>
            <a:spLocks noGrp="1"/>
          </p:cNvSpPr>
          <p:nvPr>
            <p:ph type="pic" sz="half" idx="14"/>
          </p:nvPr>
        </p:nvSpPr>
        <p:spPr>
          <a:xfrm>
            <a:off x="11707469" y="2835730"/>
            <a:ext cx="10731290" cy="8044540"/>
          </a:xfrm>
          <a:prstGeom prst="rect">
            <a:avLst/>
          </a:prstGeom>
        </p:spPr>
        <p:txBody>
          <a:bodyPr lIns="91439" tIns="45719" rIns="91439" bIns="45719" anchor="t">
            <a:noAutofit/>
          </a:bodyPr>
          <a:lstStyle/>
          <a:p>
            <a:endParaRPr/>
          </a:p>
        </p:txBody>
      </p:sp>
      <p:sp>
        <p:nvSpPr>
          <p:cNvPr id="658" name="Image"/>
          <p:cNvSpPr>
            <a:spLocks noGrp="1"/>
          </p:cNvSpPr>
          <p:nvPr>
            <p:ph type="pic" sz="quarter" idx="15"/>
          </p:nvPr>
        </p:nvSpPr>
        <p:spPr>
          <a:xfrm rot="16200000">
            <a:off x="16458074" y="7223678"/>
            <a:ext cx="3031464" cy="6552789"/>
          </a:xfrm>
          <a:prstGeom prst="rect">
            <a:avLst/>
          </a:prstGeom>
        </p:spPr>
        <p:txBody>
          <a:bodyPr lIns="91439" tIns="45719" rIns="91439" bIns="45719" anchor="t">
            <a:noAutofit/>
          </a:bodyPr>
          <a:lstStyle/>
          <a:p>
            <a:endParaRPr/>
          </a:p>
        </p:txBody>
      </p:sp>
      <p:pic>
        <p:nvPicPr>
          <p:cNvPr id="659" name="iPhone-XS-Deltatre.png" descr="iPhone-XS-Deltatr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6114631" y="6908800"/>
            <a:ext cx="3667548" cy="7233346"/>
          </a:xfrm>
          <a:prstGeom prst="rect">
            <a:avLst/>
          </a:prstGeom>
          <a:ln w="12700">
            <a:miter lim="400000"/>
          </a:ln>
        </p:spPr>
      </p:pic>
      <p:sp>
        <p:nvSpPr>
          <p:cNvPr id="660" name="Image"/>
          <p:cNvSpPr>
            <a:spLocks noGrp="1"/>
          </p:cNvSpPr>
          <p:nvPr>
            <p:ph type="pic" sz="quarter" idx="16"/>
          </p:nvPr>
        </p:nvSpPr>
        <p:spPr>
          <a:xfrm>
            <a:off x="10596850" y="6198507"/>
            <a:ext cx="2920019" cy="5193741"/>
          </a:xfrm>
          <a:prstGeom prst="rect">
            <a:avLst/>
          </a:prstGeom>
        </p:spPr>
        <p:txBody>
          <a:bodyPr lIns="91439" tIns="45719" rIns="91439" bIns="45719" anchor="t">
            <a:noAutofit/>
          </a:bodyPr>
          <a:lstStyle/>
          <a:p>
            <a:endParaRPr/>
          </a:p>
        </p:txBody>
      </p:sp>
      <p:pic>
        <p:nvPicPr>
          <p:cNvPr id="661" name="iPhone8-Portrait-SpaceGray-Deltatre.png" descr="iPhone8-Portrait-SpaceGray-Deltatr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61600" y="5354663"/>
            <a:ext cx="3590519" cy="7024927"/>
          </a:xfrm>
          <a:prstGeom prst="rect">
            <a:avLst/>
          </a:prstGeom>
          <a:ln w="12700">
            <a:miter lim="400000"/>
          </a:ln>
        </p:spPr>
      </p:pic>
      <p:sp>
        <p:nvSpPr>
          <p:cNvPr id="66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hapter - Level 3">
    <p:bg>
      <p:bgPr>
        <a:solidFill>
          <a:srgbClr val="202020"/>
        </a:solidFill>
        <a:effectLst/>
      </p:bgPr>
    </p:bg>
    <p:spTree>
      <p:nvGrpSpPr>
        <p:cNvPr id="1" name=""/>
        <p:cNvGrpSpPr/>
        <p:nvPr/>
      </p:nvGrpSpPr>
      <p:grpSpPr>
        <a:xfrm>
          <a:off x="0" y="0"/>
          <a:ext cx="0" cy="0"/>
          <a:chOff x="0" y="0"/>
          <a:chExt cx="0" cy="0"/>
        </a:xfrm>
      </p:grpSpPr>
      <p:sp>
        <p:nvSpPr>
          <p:cNvPr id="41" name="Chapter - level 3"/>
          <p:cNvSpPr txBox="1">
            <a:spLocks noGrp="1"/>
          </p:cNvSpPr>
          <p:nvPr>
            <p:ph type="body" sz="quarter" idx="13"/>
          </p:nvPr>
        </p:nvSpPr>
        <p:spPr>
          <a:xfrm>
            <a:off x="1561702" y="6261100"/>
            <a:ext cx="21260597" cy="1193801"/>
          </a:xfrm>
          <a:prstGeom prst="rect">
            <a:avLst/>
          </a:prstGeom>
        </p:spPr>
        <p:txBody>
          <a:bodyPr lIns="0" tIns="0" rIns="0" bIns="0">
            <a:spAutoFit/>
          </a:bodyPr>
          <a:lstStyle>
            <a:lvl1pPr marL="0" indent="0" algn="ctr" defTabSz="365759">
              <a:lnSpc>
                <a:spcPct val="80000"/>
              </a:lnSpc>
              <a:spcBef>
                <a:spcPts val="0"/>
              </a:spcBef>
              <a:buSzTx/>
              <a:buNone/>
              <a:tabLst>
                <a:tab pos="749300" algn="l"/>
              </a:tabLst>
              <a:defRPr sz="8200" b="1" spc="-164">
                <a:solidFill>
                  <a:srgbClr val="FFFFFF"/>
                </a:solidFill>
              </a:defRPr>
            </a:lvl1pPr>
          </a:lstStyle>
          <a:p>
            <a:r>
              <a:t>Chapter - level 3</a:t>
            </a:r>
          </a:p>
        </p:txBody>
      </p:sp>
      <p:sp>
        <p:nvSpPr>
          <p:cNvPr id="4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Dark - Text Image">
    <p:bg>
      <p:bgPr>
        <a:solidFill>
          <a:srgbClr val="202020"/>
        </a:solidFill>
        <a:effectLst/>
      </p:bgPr>
    </p:bg>
    <p:spTree>
      <p:nvGrpSpPr>
        <p:cNvPr id="1" name=""/>
        <p:cNvGrpSpPr/>
        <p:nvPr/>
      </p:nvGrpSpPr>
      <p:grpSpPr>
        <a:xfrm>
          <a:off x="0" y="0"/>
          <a:ext cx="0" cy="0"/>
          <a:chOff x="0" y="0"/>
          <a:chExt cx="0" cy="0"/>
        </a:xfrm>
      </p:grpSpPr>
      <p:sp>
        <p:nvSpPr>
          <p:cNvPr id="669" name="Project managers have the responsibility for the initiation, planning, execution, and closure of a project.…"/>
          <p:cNvSpPr txBox="1">
            <a:spLocks noGrp="1"/>
          </p:cNvSpPr>
          <p:nvPr>
            <p:ph type="body" sz="quarter" idx="13"/>
          </p:nvPr>
        </p:nvSpPr>
        <p:spPr>
          <a:xfrm>
            <a:off x="1778000" y="5918200"/>
            <a:ext cx="9774825" cy="6002855"/>
          </a:xfrm>
          <a:prstGeom prst="rect">
            <a:avLst/>
          </a:prstGeom>
        </p:spPr>
        <p:txBody>
          <a:bodyPr lIns="52251" tIns="52251" rIns="52251" bIns="52251" anchor="t">
            <a:noAutofit/>
          </a:bodyPr>
          <a:lstStyle/>
          <a:p>
            <a:pPr marL="0" indent="0" defTabSz="365759">
              <a:lnSpc>
                <a:spcPct val="100000"/>
              </a:lnSpc>
              <a:buSzTx/>
              <a:buNone/>
              <a:tabLst>
                <a:tab pos="749300" algn="l"/>
              </a:tabLst>
              <a:defRPr spc="-56">
                <a:solidFill>
                  <a:srgbClr val="FFFFFF"/>
                </a:solidFill>
              </a:defRPr>
            </a:pPr>
            <a:r>
              <a:t>Project managers have the responsibility for the initiation, planning, execution, and closure of a project.</a:t>
            </a:r>
          </a:p>
          <a:p>
            <a:pPr marL="0" indent="0" defTabSz="365759">
              <a:lnSpc>
                <a:spcPct val="100000"/>
              </a:lnSpc>
              <a:buSzTx/>
              <a:buNone/>
              <a:tabLst>
                <a:tab pos="749300" algn="l"/>
              </a:tabLst>
              <a:defRPr spc="-56">
                <a:solidFill>
                  <a:srgbClr val="FFFFFF"/>
                </a:solidFill>
              </a:defRPr>
            </a:pPr>
            <a:r>
              <a:t>The project manager is accountable for the costs, time, quality and people for the project(s) they are assigned.</a:t>
            </a:r>
          </a:p>
          <a:p>
            <a:pPr marL="0" indent="0" defTabSz="365759">
              <a:lnSpc>
                <a:spcPct val="100000"/>
              </a:lnSpc>
              <a:buSzTx/>
              <a:buNone/>
              <a:tabLst>
                <a:tab pos="749300" algn="l"/>
              </a:tabLst>
              <a:defRPr spc="-56">
                <a:solidFill>
                  <a:srgbClr val="FFFFFF"/>
                </a:solidFill>
              </a:defRPr>
            </a:pPr>
            <a:r>
              <a:t>In addition to all of this, project managers must be prepared to monitor and mitigate project risks along the way, as well as discover ways to adapt to change, since no project ever goes exactly as originally planned.</a:t>
            </a:r>
          </a:p>
        </p:txBody>
      </p:sp>
      <p:sp>
        <p:nvSpPr>
          <p:cNvPr id="670"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7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72" name="We lorem the Ipsum to the max"/>
          <p:cNvSpPr txBox="1">
            <a:spLocks noGrp="1"/>
          </p:cNvSpPr>
          <p:nvPr>
            <p:ph type="body" sz="quarter" idx="15"/>
          </p:nvPr>
        </p:nvSpPr>
        <p:spPr>
          <a:xfrm>
            <a:off x="1778000" y="3329953"/>
            <a:ext cx="9466320"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673" name="Image"/>
          <p:cNvSpPr>
            <a:spLocks noGrp="1"/>
          </p:cNvSpPr>
          <p:nvPr>
            <p:ph type="pic" idx="16"/>
          </p:nvPr>
        </p:nvSpPr>
        <p:spPr>
          <a:xfrm>
            <a:off x="10135136" y="0"/>
            <a:ext cx="18328732" cy="13716001"/>
          </a:xfrm>
          <a:prstGeom prst="rect">
            <a:avLst/>
          </a:prstGeom>
        </p:spPr>
        <p:txBody>
          <a:bodyPr lIns="91439" tIns="45719" rIns="91439" bIns="45719" anchor="t">
            <a:noAutofit/>
          </a:bodyPr>
          <a:lstStyle/>
          <a:p>
            <a:endParaRPr/>
          </a:p>
        </p:txBody>
      </p:sp>
      <p:sp>
        <p:nvSpPr>
          <p:cNvPr id="674"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ark - Design">
    <p:bg>
      <p:bgPr>
        <a:solidFill>
          <a:srgbClr val="202020"/>
        </a:solidFill>
        <a:effectLst/>
      </p:bgPr>
    </p:bg>
    <p:spTree>
      <p:nvGrpSpPr>
        <p:cNvPr id="1" name=""/>
        <p:cNvGrpSpPr/>
        <p:nvPr/>
      </p:nvGrpSpPr>
      <p:grpSpPr>
        <a:xfrm>
          <a:off x="0" y="0"/>
          <a:ext cx="0" cy="0"/>
          <a:chOff x="0" y="0"/>
          <a:chExt cx="0" cy="0"/>
        </a:xfrm>
      </p:grpSpPr>
      <p:sp>
        <p:nvSpPr>
          <p:cNvPr id="681" name="This text can be replaced with an excerpt from the design to highlight a feature visually, or totally removed. Whitespace is great!"/>
          <p:cNvSpPr txBox="1">
            <a:spLocks noGrp="1"/>
          </p:cNvSpPr>
          <p:nvPr>
            <p:ph type="body" sz="quarter" idx="13"/>
          </p:nvPr>
        </p:nvSpPr>
        <p:spPr>
          <a:xfrm>
            <a:off x="1778000" y="5918200"/>
            <a:ext cx="7225168" cy="6141509"/>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This text can be replaced with an excerpt from the design to highlight a feature visually, or totally removed. Whitespace is great!</a:t>
            </a:r>
          </a:p>
        </p:txBody>
      </p:sp>
      <p:sp>
        <p:nvSpPr>
          <p:cNvPr id="682"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8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84" name="We lorem ipsum to the max"/>
          <p:cNvSpPr txBox="1">
            <a:spLocks noGrp="1"/>
          </p:cNvSpPr>
          <p:nvPr>
            <p:ph type="body" sz="quarter" idx="15"/>
          </p:nvPr>
        </p:nvSpPr>
        <p:spPr>
          <a:xfrm>
            <a:off x="1778000" y="3329953"/>
            <a:ext cx="8178129"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We lorem ipsum to the max</a:t>
            </a:r>
          </a:p>
        </p:txBody>
      </p:sp>
      <p:sp>
        <p:nvSpPr>
          <p:cNvPr id="685"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ark - Image statement">
    <p:bg>
      <p:bgPr>
        <a:solidFill>
          <a:srgbClr val="202020"/>
        </a:solidFill>
        <a:effectLst/>
      </p:bgPr>
    </p:bg>
    <p:spTree>
      <p:nvGrpSpPr>
        <p:cNvPr id="1" name=""/>
        <p:cNvGrpSpPr/>
        <p:nvPr/>
      </p:nvGrpSpPr>
      <p:grpSpPr>
        <a:xfrm>
          <a:off x="0" y="0"/>
          <a:ext cx="0" cy="0"/>
          <a:chOff x="0" y="0"/>
          <a:chExt cx="0" cy="0"/>
        </a:xfrm>
      </p:grpSpPr>
      <p:sp>
        <p:nvSpPr>
          <p:cNvPr id="692" name="Image"/>
          <p:cNvSpPr>
            <a:spLocks noGrp="1"/>
          </p:cNvSpPr>
          <p:nvPr>
            <p:ph type="pic" idx="13"/>
          </p:nvPr>
        </p:nvSpPr>
        <p:spPr>
          <a:xfrm>
            <a:off x="10135136" y="0"/>
            <a:ext cx="18328732" cy="13716001"/>
          </a:xfrm>
          <a:prstGeom prst="rect">
            <a:avLst/>
          </a:prstGeom>
        </p:spPr>
        <p:txBody>
          <a:bodyPr lIns="91439" tIns="45719" rIns="91439" bIns="45719" anchor="t">
            <a:noAutofit/>
          </a:bodyPr>
          <a:lstStyle/>
          <a:p>
            <a:endParaRPr/>
          </a:p>
        </p:txBody>
      </p:sp>
      <p:sp>
        <p:nvSpPr>
          <p:cNvPr id="693" name="Image with a bold statement"/>
          <p:cNvSpPr txBox="1">
            <a:spLocks noGrp="1"/>
          </p:cNvSpPr>
          <p:nvPr>
            <p:ph type="body" sz="quarter" idx="14"/>
          </p:nvPr>
        </p:nvSpPr>
        <p:spPr>
          <a:xfrm>
            <a:off x="1778000" y="5731328"/>
            <a:ext cx="9774824"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Image with a bold statement</a:t>
            </a:r>
          </a:p>
        </p:txBody>
      </p:sp>
      <p:sp>
        <p:nvSpPr>
          <p:cNvPr id="694"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69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696"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Entertainment images">
    <p:bg>
      <p:bgPr>
        <a:solidFill>
          <a:srgbClr val="202020"/>
        </a:solidFill>
        <a:effectLst/>
      </p:bgPr>
    </p:bg>
    <p:spTree>
      <p:nvGrpSpPr>
        <p:cNvPr id="1" name=""/>
        <p:cNvGrpSpPr/>
        <p:nvPr/>
      </p:nvGrpSpPr>
      <p:grpSpPr>
        <a:xfrm>
          <a:off x="0" y="0"/>
          <a:ext cx="0" cy="0"/>
          <a:chOff x="0" y="0"/>
          <a:chExt cx="0" cy="0"/>
        </a:xfrm>
      </p:grpSpPr>
      <p:pic>
        <p:nvPicPr>
          <p:cNvPr id="703"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04" name="Image"/>
          <p:cNvSpPr>
            <a:spLocks noGrp="1"/>
          </p:cNvSpPr>
          <p:nvPr>
            <p:ph type="pic" idx="13"/>
          </p:nvPr>
        </p:nvSpPr>
        <p:spPr>
          <a:xfrm>
            <a:off x="8273250" y="0"/>
            <a:ext cx="20579304" cy="13716001"/>
          </a:xfrm>
          <a:prstGeom prst="rect">
            <a:avLst/>
          </a:prstGeom>
        </p:spPr>
        <p:txBody>
          <a:bodyPr lIns="91439" tIns="45719" rIns="91439" bIns="45719" anchor="t">
            <a:noAutofit/>
          </a:bodyPr>
          <a:lstStyle/>
          <a:p>
            <a:endParaRPr/>
          </a:p>
        </p:txBody>
      </p:sp>
      <p:sp>
        <p:nvSpPr>
          <p:cNvPr id="705" name="Entertainment images"/>
          <p:cNvSpPr txBox="1">
            <a:spLocks noGrp="1"/>
          </p:cNvSpPr>
          <p:nvPr>
            <p:ph type="body" sz="quarter" idx="14"/>
          </p:nvPr>
        </p:nvSpPr>
        <p:spPr>
          <a:xfrm>
            <a:off x="1778000" y="6208848"/>
            <a:ext cx="9774824" cy="129830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Entertainment images</a:t>
            </a:r>
          </a:p>
        </p:txBody>
      </p:sp>
      <p:sp>
        <p:nvSpPr>
          <p:cNvPr id="706" name="Repository"/>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Repository</a:t>
            </a:r>
          </a:p>
        </p:txBody>
      </p:sp>
      <p:sp>
        <p:nvSpPr>
          <p:cNvPr id="707" name="More entertainment images here">
            <a:hlinkClick r:id="rId3"/>
          </p:cNvPr>
          <p:cNvSpPr txBox="1">
            <a:spLocks noGrp="1"/>
          </p:cNvSpPr>
          <p:nvPr>
            <p:ph type="body" sz="quarter" idx="16"/>
          </p:nvPr>
        </p:nvSpPr>
        <p:spPr>
          <a:xfrm>
            <a:off x="1841588" y="7893050"/>
            <a:ext cx="5763667" cy="571501"/>
          </a:xfrm>
          <a:prstGeom prst="rect">
            <a:avLst/>
          </a:prstGeom>
        </p:spPr>
        <p:txBody>
          <a:bodyPr wrap="none">
            <a:spAutoFit/>
          </a:bodyPr>
          <a:lstStyle>
            <a:lvl1pPr marL="0" indent="0" defTabSz="365759">
              <a:lnSpc>
                <a:spcPct val="100000"/>
              </a:lnSpc>
              <a:buSzTx/>
              <a:buNone/>
              <a:tabLst>
                <a:tab pos="749300" algn="l"/>
              </a:tabLst>
              <a:defRPr sz="3200" b="1" spc="-64">
                <a:solidFill>
                  <a:srgbClr val="FFFFFF"/>
                </a:solidFill>
              </a:defRPr>
            </a:lvl1pPr>
          </a:lstStyle>
          <a:p>
            <a:r>
              <a:t>More entertainment images here</a:t>
            </a:r>
          </a:p>
        </p:txBody>
      </p:sp>
      <p:sp>
        <p:nvSpPr>
          <p:cNvPr id="708"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port images">
    <p:bg>
      <p:bgPr>
        <a:solidFill>
          <a:srgbClr val="202020"/>
        </a:solidFill>
        <a:effectLst/>
      </p:bgPr>
    </p:bg>
    <p:spTree>
      <p:nvGrpSpPr>
        <p:cNvPr id="1" name=""/>
        <p:cNvGrpSpPr/>
        <p:nvPr/>
      </p:nvGrpSpPr>
      <p:grpSpPr>
        <a:xfrm>
          <a:off x="0" y="0"/>
          <a:ext cx="0" cy="0"/>
          <a:chOff x="0" y="0"/>
          <a:chExt cx="0" cy="0"/>
        </a:xfrm>
      </p:grpSpPr>
      <p:sp>
        <p:nvSpPr>
          <p:cNvPr id="715" name="Repository"/>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Repository</a:t>
            </a:r>
          </a:p>
        </p:txBody>
      </p:sp>
      <p:sp>
        <p:nvSpPr>
          <p:cNvPr id="716" name="Sport_FOOTBALL_2Football_2.jpg"/>
          <p:cNvSpPr>
            <a:spLocks noGrp="1"/>
          </p:cNvSpPr>
          <p:nvPr>
            <p:ph type="pic" idx="14"/>
          </p:nvPr>
        </p:nvSpPr>
        <p:spPr>
          <a:xfrm>
            <a:off x="8956750" y="0"/>
            <a:ext cx="19212304" cy="13716001"/>
          </a:xfrm>
          <a:prstGeom prst="rect">
            <a:avLst/>
          </a:prstGeom>
        </p:spPr>
        <p:txBody>
          <a:bodyPr lIns="91439" tIns="45719" rIns="91439" bIns="45719" anchor="t">
            <a:noAutofit/>
          </a:bodyPr>
          <a:lstStyle/>
          <a:p>
            <a:endParaRPr/>
          </a:p>
        </p:txBody>
      </p:sp>
      <p:pic>
        <p:nvPicPr>
          <p:cNvPr id="717"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18" name="Sport images"/>
          <p:cNvSpPr txBox="1">
            <a:spLocks noGrp="1"/>
          </p:cNvSpPr>
          <p:nvPr>
            <p:ph type="body" sz="quarter" idx="15"/>
          </p:nvPr>
        </p:nvSpPr>
        <p:spPr>
          <a:xfrm>
            <a:off x="1778000" y="6208848"/>
            <a:ext cx="9774824" cy="129830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chemeClr val="accent3"/>
                </a:solidFill>
              </a:defRPr>
            </a:lvl1pPr>
          </a:lstStyle>
          <a:p>
            <a:r>
              <a:t>Sport images</a:t>
            </a:r>
          </a:p>
        </p:txBody>
      </p:sp>
      <p:sp>
        <p:nvSpPr>
          <p:cNvPr id="719" name="More sport images here">
            <a:hlinkClick r:id="rId3"/>
          </p:cNvPr>
          <p:cNvSpPr txBox="1">
            <a:spLocks noGrp="1"/>
          </p:cNvSpPr>
          <p:nvPr>
            <p:ph type="body" sz="quarter" idx="16"/>
          </p:nvPr>
        </p:nvSpPr>
        <p:spPr>
          <a:xfrm>
            <a:off x="1841588" y="7893050"/>
            <a:ext cx="4254298" cy="571501"/>
          </a:xfrm>
          <a:prstGeom prst="rect">
            <a:avLst/>
          </a:prstGeom>
        </p:spPr>
        <p:txBody>
          <a:bodyPr wrap="none">
            <a:spAutoFit/>
          </a:bodyPr>
          <a:lstStyle>
            <a:lvl1pPr marL="0" indent="0" defTabSz="365759">
              <a:lnSpc>
                <a:spcPct val="100000"/>
              </a:lnSpc>
              <a:buSzTx/>
              <a:buNone/>
              <a:tabLst>
                <a:tab pos="749300" algn="l"/>
              </a:tabLst>
              <a:defRPr sz="3200" b="1" spc="-64">
                <a:solidFill>
                  <a:srgbClr val="FFFFFF"/>
                </a:solidFill>
              </a:defRPr>
            </a:lvl1pPr>
          </a:lstStyle>
          <a:p>
            <a:r>
              <a:t>More sport images here</a:t>
            </a:r>
          </a:p>
        </p:txBody>
      </p:sp>
      <p:sp>
        <p:nvSpPr>
          <p:cNvPr id="720"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Dark - Bullets">
    <p:bg>
      <p:bgPr>
        <a:solidFill>
          <a:srgbClr val="202020"/>
        </a:solidFill>
        <a:effectLst/>
      </p:bgPr>
    </p:bg>
    <p:spTree>
      <p:nvGrpSpPr>
        <p:cNvPr id="1" name=""/>
        <p:cNvGrpSpPr/>
        <p:nvPr/>
      </p:nvGrpSpPr>
      <p:grpSpPr>
        <a:xfrm>
          <a:off x="0" y="0"/>
          <a:ext cx="0" cy="0"/>
          <a:chOff x="0" y="0"/>
          <a:chExt cx="0" cy="0"/>
        </a:xfrm>
      </p:grpSpPr>
      <p:sp>
        <p:nvSpPr>
          <p:cNvPr id="727" name="We come from the land of the ice and snow…"/>
          <p:cNvSpPr txBox="1">
            <a:spLocks noGrp="1"/>
          </p:cNvSpPr>
          <p:nvPr>
            <p:ph type="body" idx="13"/>
          </p:nvPr>
        </p:nvSpPr>
        <p:spPr>
          <a:xfrm>
            <a:off x="1778000" y="4942853"/>
            <a:ext cx="20828000" cy="6689401"/>
          </a:xfrm>
          <a:prstGeom prst="rect">
            <a:avLst/>
          </a:prstGeom>
        </p:spPr>
        <p:txBody>
          <a:bodyPr lIns="52251" tIns="52251" rIns="52251" bIns="52251" numCol="2" spcCol="1041400" anchor="t">
            <a:noAutofit/>
          </a:bodyPr>
          <a:lstStyle/>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We come from the land of the ice and snow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From the midnight sun where the hot springs flow</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Hammer of the gods will drive our ships to new land</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To fight the hordes and sing, and cry</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Valhalla, I am coming</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Always sweep with, with threshing oar</a:t>
            </a:r>
          </a:p>
          <a:p>
            <a:pPr marL="784156" indent="-784156" defTabSz="365759">
              <a:lnSpc>
                <a:spcPct val="100000"/>
              </a:lnSpc>
              <a:buClr>
                <a:schemeClr val="accent1">
                  <a:hueOff val="-744095"/>
                  <a:satOff val="1061"/>
                  <a:lumOff val="4117"/>
                </a:schemeClr>
              </a:buClr>
              <a:tabLst>
                <a:tab pos="749300" algn="l"/>
              </a:tabLst>
              <a:defRPr sz="3200" b="1" spc="-64">
                <a:solidFill>
                  <a:srgbClr val="FFFFFF"/>
                </a:solidFill>
              </a:defRPr>
            </a:pPr>
            <a:r>
              <a:t>Our only goal will be the western shore</a:t>
            </a:r>
          </a:p>
        </p:txBody>
      </p:sp>
      <p:sp>
        <p:nvSpPr>
          <p:cNvPr id="728" name="We lorem the Ipsum to the max"/>
          <p:cNvSpPr txBox="1">
            <a:spLocks noGrp="1"/>
          </p:cNvSpPr>
          <p:nvPr>
            <p:ph type="body" sz="quarter" idx="14"/>
          </p:nvPr>
        </p:nvSpPr>
        <p:spPr>
          <a:xfrm>
            <a:off x="1778000" y="3380753"/>
            <a:ext cx="19440119"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We lorem the Ipsum to the max</a:t>
            </a:r>
          </a:p>
        </p:txBody>
      </p:sp>
      <p:sp>
        <p:nvSpPr>
          <p:cNvPr id="729"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730"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731" name="Picture 7" descr="Picture 7"/>
          <p:cNvPicPr>
            <a:picLocks noChangeAspect="1"/>
          </p:cNvPicPr>
          <p:nvPr/>
        </p:nvPicPr>
        <p:blipFill>
          <a:blip r:embed="rId2" cstate="email">
            <a:alphaModFix amt="44552"/>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White - Text">
    <p:spTree>
      <p:nvGrpSpPr>
        <p:cNvPr id="1" name=""/>
        <p:cNvGrpSpPr/>
        <p:nvPr/>
      </p:nvGrpSpPr>
      <p:grpSpPr>
        <a:xfrm>
          <a:off x="0" y="0"/>
          <a:ext cx="0" cy="0"/>
          <a:chOff x="0" y="0"/>
          <a:chExt cx="0" cy="0"/>
        </a:xfrm>
      </p:grpSpPr>
      <p:sp>
        <p:nvSpPr>
          <p:cNvPr id="738" name="Project managers have the responsibility for the initiation, planning, execution, and closure of a project.…"/>
          <p:cNvSpPr txBox="1">
            <a:spLocks noGrp="1"/>
          </p:cNvSpPr>
          <p:nvPr>
            <p:ph type="body" sz="half" idx="13"/>
          </p:nvPr>
        </p:nvSpPr>
        <p:spPr>
          <a:xfrm>
            <a:off x="1778000" y="4986226"/>
            <a:ext cx="9551095" cy="7077650"/>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739" name="We lorem the Ipsum to the max"/>
          <p:cNvSpPr txBox="1">
            <a:spLocks noGrp="1"/>
          </p:cNvSpPr>
          <p:nvPr>
            <p:ph type="body" sz="quarter" idx="14"/>
          </p:nvPr>
        </p:nvSpPr>
        <p:spPr>
          <a:xfrm>
            <a:off x="1778000" y="2540000"/>
            <a:ext cx="21093907" cy="1298303"/>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sp>
        <p:nvSpPr>
          <p:cNvPr id="740" name="Slide Number"/>
          <p:cNvSpPr txBox="1">
            <a:spLocks noGrp="1"/>
          </p:cNvSpPr>
          <p:nvPr>
            <p:ph type="sldNum" sz="quarter" idx="2"/>
          </p:nvPr>
        </p:nvSpPr>
        <p:spPr>
          <a:xfrm>
            <a:off x="22147275" y="12344400"/>
            <a:ext cx="447404" cy="485503"/>
          </a:xfrm>
          <a:prstGeom prst="rect">
            <a:avLst/>
          </a:prstGeom>
        </p:spPr>
        <p:txBody>
          <a:bodyPr/>
          <a:lstStyle/>
          <a:p>
            <a:fld id="{86CB4B4D-7CA3-9044-876B-883B54F8677D}" type="slidenum">
              <a:t>‹#›</a:t>
            </a:fld>
            <a:endParaRPr/>
          </a:p>
        </p:txBody>
      </p:sp>
      <p:sp>
        <p:nvSpPr>
          <p:cNvPr id="741"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42" name="Business Analysts are mainly concerned with the end product and ensuring it meets the requirements and demands of the project's key stakeholders.…"/>
          <p:cNvSpPr txBox="1">
            <a:spLocks noGrp="1"/>
          </p:cNvSpPr>
          <p:nvPr>
            <p:ph type="body" sz="half" idx="16"/>
          </p:nvPr>
        </p:nvSpPr>
        <p:spPr>
          <a:xfrm>
            <a:off x="12903200" y="4986226"/>
            <a:ext cx="9551095" cy="7077650"/>
          </a:xfrm>
          <a:prstGeom prst="rect">
            <a:avLst/>
          </a:prstGeom>
        </p:spPr>
        <p:txBody>
          <a:bodyPr lIns="52251" tIns="52251" rIns="52251" bIns="52251" anchor="t">
            <a:noAutofit/>
          </a:bodyPr>
          <a:lstStyle/>
          <a:p>
            <a:pPr marL="0" indent="0">
              <a:buSzTx/>
              <a:buNone/>
            </a:pPr>
            <a:r>
              <a:t>Business Analysts are mainly concerned with the end product and ensuring it meets the requirements and demands of the project's key stakeholders.</a:t>
            </a:r>
          </a:p>
          <a:p>
            <a:pPr marL="0" indent="0">
              <a:buSzTx/>
              <a:buNone/>
            </a:pPr>
            <a:r>
              <a:t>Business analysts' primary responsibilities are communicating with stakeholders, gathering requirements, and making sense of these requirements in order to ensure that the end products will solve the business problems at hand.</a:t>
            </a:r>
          </a:p>
        </p:txBody>
      </p:sp>
      <p:pic>
        <p:nvPicPr>
          <p:cNvPr id="743" name="Picture 7" descr="Picture 7"/>
          <p:cNvPicPr>
            <a:picLocks noChangeAspect="1"/>
          </p:cNvPicPr>
          <p:nvPr/>
        </p:nvPicPr>
        <p:blipFill>
          <a:blip r:embed="rId2" cstate="email">
            <a:alphaModFix amt="44552"/>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744" name="Subheading"/>
          <p:cNvSpPr txBox="1">
            <a:spLocks noGrp="1"/>
          </p:cNvSpPr>
          <p:nvPr>
            <p:ph type="body" sz="quarter" idx="17"/>
          </p:nvPr>
        </p:nvSpPr>
        <p:spPr>
          <a:xfrm>
            <a:off x="17780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 </a:t>
            </a:r>
          </a:p>
        </p:txBody>
      </p:sp>
      <p:sp>
        <p:nvSpPr>
          <p:cNvPr id="745" name="Subheading"/>
          <p:cNvSpPr txBox="1">
            <a:spLocks noGrp="1"/>
          </p:cNvSpPr>
          <p:nvPr>
            <p:ph type="body" sz="quarter" idx="18"/>
          </p:nvPr>
        </p:nvSpPr>
        <p:spPr>
          <a:xfrm>
            <a:off x="12903200" y="4099346"/>
            <a:ext cx="9551095" cy="858095"/>
          </a:xfrm>
          <a:prstGeom prst="rect">
            <a:avLst/>
          </a:prstGeom>
        </p:spPr>
        <p:txBody>
          <a:bodyPr lIns="52251" tIns="52251" rIns="52251" bIns="52251" anchor="t">
            <a:noAutofit/>
          </a:bodyPr>
          <a:lstStyle>
            <a:lvl1pPr marL="0" indent="0"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Subheading</a:t>
            </a:r>
          </a:p>
        </p:txBody>
      </p:sp>
      <p:pic>
        <p:nvPicPr>
          <p:cNvPr id="746" name="Deltatre logo - RGB_red.png" descr="Deltatre logo - RGB_red.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White - Bullets">
    <p:spTree>
      <p:nvGrpSpPr>
        <p:cNvPr id="1" name=""/>
        <p:cNvGrpSpPr/>
        <p:nvPr/>
      </p:nvGrpSpPr>
      <p:grpSpPr>
        <a:xfrm>
          <a:off x="0" y="0"/>
          <a:ext cx="0" cy="0"/>
          <a:chOff x="0" y="0"/>
          <a:chExt cx="0" cy="0"/>
        </a:xfrm>
      </p:grpSpPr>
      <p:sp>
        <p:nvSpPr>
          <p:cNvPr id="753" name="We come from the land of the ice and snow…"/>
          <p:cNvSpPr txBox="1">
            <a:spLocks noGrp="1"/>
          </p:cNvSpPr>
          <p:nvPr>
            <p:ph type="body" idx="13"/>
          </p:nvPr>
        </p:nvSpPr>
        <p:spPr>
          <a:xfrm>
            <a:off x="1778000" y="5017012"/>
            <a:ext cx="20828000" cy="6615242"/>
          </a:xfrm>
          <a:prstGeom prst="rect">
            <a:avLst/>
          </a:prstGeom>
        </p:spPr>
        <p:txBody>
          <a:bodyPr lIns="52251" tIns="52251" rIns="52251" bIns="52251" numCol="2" spcCol="1041400">
            <a:noAutofit/>
          </a:bodyPr>
          <a:lstStyle/>
          <a:p>
            <a:pPr marL="686137" indent="-686137">
              <a:buClr>
                <a:schemeClr val="accent3"/>
              </a:buClr>
            </a:pPr>
            <a:r>
              <a:t>We come from the land of the ice and snow</a:t>
            </a:r>
          </a:p>
          <a:p>
            <a:pPr marL="686137" indent="-686137">
              <a:buClr>
                <a:schemeClr val="accent3"/>
              </a:buClr>
            </a:pPr>
            <a:r>
              <a:t>From the midnight sun where the hot springs flow</a:t>
            </a:r>
          </a:p>
          <a:p>
            <a:pPr marL="686137" indent="-686137">
              <a:buClr>
                <a:schemeClr val="accent3"/>
              </a:buClr>
            </a:pPr>
            <a:r>
              <a:t>Hammer of the gods will drive our ships to new land</a:t>
            </a:r>
          </a:p>
          <a:p>
            <a:pPr marL="686137" indent="-686137">
              <a:buClr>
                <a:schemeClr val="accent3"/>
              </a:buClr>
            </a:pPr>
            <a:r>
              <a:t>To fight the hordes and sing, and cry</a:t>
            </a:r>
          </a:p>
          <a:p>
            <a:pPr marL="686137" indent="-686137">
              <a:buClr>
                <a:schemeClr val="accent3"/>
              </a:buClr>
            </a:pPr>
            <a:r>
              <a:t>Valhalla, I am coming</a:t>
            </a:r>
          </a:p>
          <a:p>
            <a:pPr marL="686137" indent="-686137">
              <a:buClr>
                <a:schemeClr val="accent3"/>
              </a:buClr>
            </a:pPr>
            <a:r>
              <a:t>Always sweep with, with threshing oar</a:t>
            </a:r>
          </a:p>
          <a:p>
            <a:pPr marL="686137" indent="-686137">
              <a:buClr>
                <a:schemeClr val="accent3"/>
              </a:buClr>
            </a:pPr>
            <a:r>
              <a:t>Our only goal will be the western shore</a:t>
            </a:r>
          </a:p>
        </p:txBody>
      </p:sp>
      <p:sp>
        <p:nvSpPr>
          <p:cNvPr id="754" name="Intergalactic planetary, planetary intergalactic"/>
          <p:cNvSpPr txBox="1">
            <a:spLocks noGrp="1"/>
          </p:cNvSpPr>
          <p:nvPr>
            <p:ph type="body" sz="quarter" idx="14"/>
          </p:nvPr>
        </p:nvSpPr>
        <p:spPr>
          <a:xfrm>
            <a:off x="1778000" y="2425713"/>
            <a:ext cx="19440119" cy="225334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Intergalactic planetary, planetary intergalactic</a:t>
            </a:r>
          </a:p>
        </p:txBody>
      </p:sp>
      <p:sp>
        <p:nvSpPr>
          <p:cNvPr id="755" name="Slide Number"/>
          <p:cNvSpPr txBox="1">
            <a:spLocks noGrp="1"/>
          </p:cNvSpPr>
          <p:nvPr>
            <p:ph type="sldNum" sz="quarter" idx="2"/>
          </p:nvPr>
        </p:nvSpPr>
        <p:spPr>
          <a:xfrm>
            <a:off x="22147275" y="12344400"/>
            <a:ext cx="447404" cy="485503"/>
          </a:xfrm>
          <a:prstGeom prst="rect">
            <a:avLst/>
          </a:prstGeom>
        </p:spPr>
        <p:txBody>
          <a:bodyPr/>
          <a:lstStyle>
            <a:lvl1pPr>
              <a:defRPr>
                <a:solidFill>
                  <a:srgbClr val="333333"/>
                </a:solidFill>
              </a:defRPr>
            </a:lvl1pPr>
          </a:lstStyle>
          <a:p>
            <a:fld id="{86CB4B4D-7CA3-9044-876B-883B54F8677D}" type="slidenum">
              <a:t>‹#›</a:t>
            </a:fld>
            <a:endParaRPr/>
          </a:p>
        </p:txBody>
      </p:sp>
      <p:sp>
        <p:nvSpPr>
          <p:cNvPr id="756" name="Subtitle"/>
          <p:cNvSpPr txBox="1">
            <a:spLocks noGrp="1"/>
          </p:cNvSpPr>
          <p:nvPr>
            <p:ph type="body" sz="quarter" idx="15"/>
          </p:nvPr>
        </p:nvSpPr>
        <p:spPr>
          <a:xfrm>
            <a:off x="1778000" y="1201564"/>
            <a:ext cx="19440119" cy="358504"/>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57" name="Deltatre logo - RGB_red.png"/>
          <p:cNvSpPr>
            <a:spLocks noGrp="1"/>
          </p:cNvSpPr>
          <p:nvPr>
            <p:ph type="pic" sz="quarter" idx="16"/>
          </p:nvPr>
        </p:nvSpPr>
        <p:spPr>
          <a:xfrm>
            <a:off x="1778000" y="12457714"/>
            <a:ext cx="1320800" cy="252135"/>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Corp - Text Image">
    <p:spTree>
      <p:nvGrpSpPr>
        <p:cNvPr id="1" name=""/>
        <p:cNvGrpSpPr/>
        <p:nvPr/>
      </p:nvGrpSpPr>
      <p:grpSpPr>
        <a:xfrm>
          <a:off x="0" y="0"/>
          <a:ext cx="0" cy="0"/>
          <a:chOff x="0" y="0"/>
          <a:chExt cx="0" cy="0"/>
        </a:xfrm>
      </p:grpSpPr>
      <p:sp>
        <p:nvSpPr>
          <p:cNvPr id="764" name="Project managers have the responsibility for the initiation, planning, execution, and closure of a project.…"/>
          <p:cNvSpPr txBox="1">
            <a:spLocks noGrp="1"/>
          </p:cNvSpPr>
          <p:nvPr>
            <p:ph type="body" sz="quarter" idx="13"/>
          </p:nvPr>
        </p:nvSpPr>
        <p:spPr>
          <a:xfrm>
            <a:off x="1778000" y="5918200"/>
            <a:ext cx="9774825" cy="6002855"/>
          </a:xfrm>
          <a:prstGeom prst="rect">
            <a:avLst/>
          </a:prstGeom>
        </p:spPr>
        <p:txBody>
          <a:bodyPr lIns="52251" tIns="52251" rIns="52251" bIns="52251" anchor="t">
            <a:noAutofit/>
          </a:bodyPr>
          <a:lstStyle/>
          <a:p>
            <a:pPr marL="0" indent="0">
              <a:buSzTx/>
              <a:buNone/>
            </a:pPr>
            <a:r>
              <a:t>Project managers have the responsibility for the initiation, planning, execution, and closure of a project.</a:t>
            </a:r>
          </a:p>
          <a:p>
            <a:pPr marL="0" indent="0">
              <a:buSzTx/>
              <a:buNone/>
            </a:pPr>
            <a:r>
              <a:t>The project manager is accountable for the costs, time, quality and people for the project(s) they are assigned.</a:t>
            </a:r>
          </a:p>
          <a:p>
            <a:pPr marL="0" indent="0">
              <a:buSzTx/>
              <a:buNone/>
            </a:pPr>
            <a:r>
              <a:t>In addition to all of this, project managers must be prepared to monitor and mitigate project risks along the way, as well as discover ways to adapt to change, since no project ever goes exactly as originally planned.</a:t>
            </a:r>
          </a:p>
        </p:txBody>
      </p:sp>
      <p:sp>
        <p:nvSpPr>
          <p:cNvPr id="765" name="Subtitle"/>
          <p:cNvSpPr txBox="1">
            <a:spLocks noGrp="1"/>
          </p:cNvSpPr>
          <p:nvPr>
            <p:ph type="body" sz="quarter" idx="14"/>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sp>
        <p:nvSpPr>
          <p:cNvPr id="766" name="We lorem the Ipsum to the max"/>
          <p:cNvSpPr txBox="1">
            <a:spLocks noGrp="1"/>
          </p:cNvSpPr>
          <p:nvPr>
            <p:ph type="body" sz="quarter" idx="15"/>
          </p:nvPr>
        </p:nvSpPr>
        <p:spPr>
          <a:xfrm>
            <a:off x="1778000" y="3329953"/>
            <a:ext cx="9466320" cy="2253344"/>
          </a:xfrm>
          <a:prstGeom prst="rect">
            <a:avLst/>
          </a:prstGeom>
        </p:spPr>
        <p:txBody>
          <a:bodyPr lIns="52251" tIns="52251" rIns="52251" bIns="52251" anchor="t">
            <a:spAutoFit/>
          </a:bodyPr>
          <a:lstStyle>
            <a:lvl1pPr marL="0" indent="0" defTabSz="365759">
              <a:lnSpc>
                <a:spcPct val="80000"/>
              </a:lnSpc>
              <a:spcBef>
                <a:spcPts val="0"/>
              </a:spcBef>
              <a:buSzTx/>
              <a:buNone/>
              <a:tabLst>
                <a:tab pos="749300" algn="l"/>
              </a:tabLst>
              <a:defRPr sz="8200" b="1" spc="-164">
                <a:solidFill>
                  <a:schemeClr val="accent2">
                    <a:hueOff val="10585974"/>
                    <a:satOff val="-48146"/>
                    <a:lumOff val="-45882"/>
                  </a:schemeClr>
                </a:solidFill>
              </a:defRPr>
            </a:lvl1pPr>
          </a:lstStyle>
          <a:p>
            <a:r>
              <a:t>We lorem the Ipsum to the max</a:t>
            </a:r>
          </a:p>
        </p:txBody>
      </p:sp>
      <p:pic>
        <p:nvPicPr>
          <p:cNvPr id="767"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768" name="Image"/>
          <p:cNvSpPr>
            <a:spLocks noGrp="1"/>
          </p:cNvSpPr>
          <p:nvPr>
            <p:ph type="pic" idx="16"/>
          </p:nvPr>
        </p:nvSpPr>
        <p:spPr>
          <a:xfrm>
            <a:off x="10135136" y="0"/>
            <a:ext cx="18328732" cy="13716001"/>
          </a:xfrm>
          <a:prstGeom prst="rect">
            <a:avLst/>
          </a:prstGeom>
        </p:spPr>
        <p:txBody>
          <a:bodyPr lIns="91439" tIns="45719" rIns="91439" bIns="45719" anchor="t">
            <a:noAutofit/>
          </a:bodyPr>
          <a:lstStyle/>
          <a:p>
            <a:endParaRPr/>
          </a:p>
        </p:txBody>
      </p:sp>
      <p:sp>
        <p:nvSpPr>
          <p:cNvPr id="769"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Corp - Image Statementt">
    <p:spTree>
      <p:nvGrpSpPr>
        <p:cNvPr id="1" name=""/>
        <p:cNvGrpSpPr/>
        <p:nvPr/>
      </p:nvGrpSpPr>
      <p:grpSpPr>
        <a:xfrm>
          <a:off x="0" y="0"/>
          <a:ext cx="0" cy="0"/>
          <a:chOff x="0" y="0"/>
          <a:chExt cx="0" cy="0"/>
        </a:xfrm>
      </p:grpSpPr>
      <p:sp>
        <p:nvSpPr>
          <p:cNvPr id="776" name="Image"/>
          <p:cNvSpPr>
            <a:spLocks noGrp="1"/>
          </p:cNvSpPr>
          <p:nvPr>
            <p:ph type="pic" idx="13"/>
          </p:nvPr>
        </p:nvSpPr>
        <p:spPr>
          <a:xfrm>
            <a:off x="10135136" y="0"/>
            <a:ext cx="18328732" cy="13716001"/>
          </a:xfrm>
          <a:prstGeom prst="rect">
            <a:avLst/>
          </a:prstGeom>
        </p:spPr>
        <p:txBody>
          <a:bodyPr lIns="91439" tIns="45719" rIns="91439" bIns="45719" anchor="t">
            <a:noAutofit/>
          </a:bodyPr>
          <a:lstStyle/>
          <a:p>
            <a:endParaRPr/>
          </a:p>
        </p:txBody>
      </p:sp>
      <p:sp>
        <p:nvSpPr>
          <p:cNvPr id="777" name="Image with a bold statement"/>
          <p:cNvSpPr txBox="1">
            <a:spLocks noGrp="1"/>
          </p:cNvSpPr>
          <p:nvPr>
            <p:ph type="body" sz="quarter" idx="14"/>
          </p:nvPr>
        </p:nvSpPr>
        <p:spPr>
          <a:xfrm>
            <a:off x="1778000" y="5731328"/>
            <a:ext cx="9774824" cy="2253344"/>
          </a:xfrm>
          <a:prstGeom prst="rect">
            <a:avLst/>
          </a:prstGeom>
        </p:spPr>
        <p:txBody>
          <a:bodyPr lIns="52251" tIns="52251" rIns="52251" bIns="52251">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Image with a bold statement</a:t>
            </a:r>
          </a:p>
        </p:txBody>
      </p:sp>
      <p:sp>
        <p:nvSpPr>
          <p:cNvPr id="778" name="Subtitle"/>
          <p:cNvSpPr txBox="1">
            <a:spLocks noGrp="1"/>
          </p:cNvSpPr>
          <p:nvPr>
            <p:ph type="body" sz="quarter" idx="15"/>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Subtitle</a:t>
            </a:r>
          </a:p>
        </p:txBody>
      </p:sp>
      <p:pic>
        <p:nvPicPr>
          <p:cNvPr id="779" name="Deltatre logo - RGB_red.png" descr="Deltatre logo - RGB_red.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778000" y="12471399"/>
            <a:ext cx="1320800" cy="224765"/>
          </a:xfrm>
          <a:prstGeom prst="rect">
            <a:avLst/>
          </a:prstGeom>
          <a:ln w="12700">
            <a:miter lim="400000"/>
          </a:ln>
        </p:spPr>
      </p:pic>
      <p:sp>
        <p:nvSpPr>
          <p:cNvPr id="780"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ver Global">
    <p:bg>
      <p:bgPr>
        <a:solidFill>
          <a:schemeClr val="accent1">
            <a:hueOff val="-744095"/>
            <a:satOff val="1061"/>
            <a:lumOff val="4117"/>
          </a:schemeClr>
        </a:solidFill>
        <a:effectLst/>
      </p:bgPr>
    </p:bg>
    <p:spTree>
      <p:nvGrpSpPr>
        <p:cNvPr id="1" name=""/>
        <p:cNvGrpSpPr/>
        <p:nvPr/>
      </p:nvGrpSpPr>
      <p:grpSpPr>
        <a:xfrm>
          <a:off x="0" y="0"/>
          <a:ext cx="0" cy="0"/>
          <a:chOff x="0" y="0"/>
          <a:chExt cx="0" cy="0"/>
        </a:xfrm>
      </p:grpSpPr>
      <p:sp>
        <p:nvSpPr>
          <p:cNvPr id="49" name="Global"/>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Global</a:t>
            </a:r>
          </a:p>
        </p:txBody>
      </p:sp>
      <p:sp>
        <p:nvSpPr>
          <p:cNvPr id="5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ar Chart 01">
    <p:bg>
      <p:bgPr>
        <a:solidFill>
          <a:srgbClr val="202020"/>
        </a:solidFill>
        <a:effectLst/>
      </p:bgPr>
    </p:bg>
    <p:spTree>
      <p:nvGrpSpPr>
        <p:cNvPr id="1" name=""/>
        <p:cNvGrpSpPr/>
        <p:nvPr/>
      </p:nvGrpSpPr>
      <p:grpSpPr>
        <a:xfrm>
          <a:off x="0" y="0"/>
          <a:ext cx="0" cy="0"/>
          <a:chOff x="0" y="0"/>
          <a:chExt cx="0" cy="0"/>
        </a:xfrm>
      </p:grpSpPr>
      <p:sp>
        <p:nvSpPr>
          <p:cNvPr id="787"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graphicFrame>
        <p:nvGraphicFramePr>
          <p:cNvPr id="788" name="2D Column Chart"/>
          <p:cNvGraphicFramePr/>
          <p:nvPr/>
        </p:nvGraphicFramePr>
        <p:xfrm>
          <a:off x="7037835" y="3058471"/>
          <a:ext cx="15583303" cy="8733375"/>
        </p:xfrm>
        <a:graphic>
          <a:graphicData uri="http://schemas.openxmlformats.org/drawingml/2006/chart">
            <c:chart xmlns:c="http://schemas.openxmlformats.org/drawingml/2006/chart" xmlns:r="http://schemas.openxmlformats.org/officeDocument/2006/relationships" r:id="rId2"/>
          </a:graphicData>
        </a:graphic>
      </p:graphicFrame>
      <p:sp>
        <p:nvSpPr>
          <p:cNvPr id="789"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79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ar Chart 02">
    <p:bg>
      <p:bgPr>
        <a:solidFill>
          <a:srgbClr val="202020"/>
        </a:solidFill>
        <a:effectLst/>
      </p:bgPr>
    </p:bg>
    <p:spTree>
      <p:nvGrpSpPr>
        <p:cNvPr id="1" name=""/>
        <p:cNvGrpSpPr/>
        <p:nvPr/>
      </p:nvGrpSpPr>
      <p:grpSpPr>
        <a:xfrm>
          <a:off x="0" y="0"/>
          <a:ext cx="0" cy="0"/>
          <a:chOff x="0" y="0"/>
          <a:chExt cx="0" cy="0"/>
        </a:xfrm>
      </p:grpSpPr>
      <p:sp>
        <p:nvSpPr>
          <p:cNvPr id="797" name="Charts"/>
          <p:cNvSpPr txBox="1">
            <a:spLocks noGrp="1"/>
          </p:cNvSpPr>
          <p:nvPr>
            <p:ph type="body" sz="quarter" idx="13"/>
          </p:nvPr>
        </p:nvSpPr>
        <p:spPr>
          <a:xfrm>
            <a:off x="1778000" y="3380753"/>
            <a:ext cx="3444984" cy="1298304"/>
          </a:xfrm>
          <a:prstGeom prst="rect">
            <a:avLst/>
          </a:prstGeom>
        </p:spPr>
        <p:txBody>
          <a:bodyPr lIns="52251" tIns="52251" rIns="52251" bIns="52251" anchor="b">
            <a:noAutofit/>
          </a:bodyPr>
          <a:lstStyle>
            <a:lvl1pPr marL="0" indent="0" defTabSz="365759">
              <a:lnSpc>
                <a:spcPct val="80000"/>
              </a:lnSpc>
              <a:spcBef>
                <a:spcPts val="0"/>
              </a:spcBef>
              <a:buSzTx/>
              <a:buNone/>
              <a:tabLst>
                <a:tab pos="749300" algn="l"/>
              </a:tabLst>
              <a:defRPr sz="8200" b="1" spc="-164">
                <a:solidFill>
                  <a:srgbClr val="FFFFFF"/>
                </a:solidFill>
              </a:defRPr>
            </a:lvl1pPr>
          </a:lstStyle>
          <a:p>
            <a:r>
              <a:t>Charts</a:t>
            </a:r>
          </a:p>
        </p:txBody>
      </p:sp>
      <p:sp>
        <p:nvSpPr>
          <p:cNvPr id="798" name="Charts"/>
          <p:cNvSpPr txBox="1">
            <a:spLocks noGrp="1"/>
          </p:cNvSpPr>
          <p:nvPr>
            <p:ph type="body" sz="quarter" idx="14"/>
          </p:nvPr>
        </p:nvSpPr>
        <p:spPr>
          <a:xfrm>
            <a:off x="1778000" y="1201564"/>
            <a:ext cx="19440119" cy="358504"/>
          </a:xfrm>
          <a:prstGeom prst="rect">
            <a:avLst/>
          </a:prstGeom>
        </p:spPr>
        <p:txBody>
          <a:bodyPr lIns="52251" tIns="52251" rIns="52251" bIns="52251" anchor="t">
            <a:no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799" name="This text can be replaced with an except from the design to highlight a feature visually, or totally removed. Whitespace is great!"/>
          <p:cNvSpPr txBox="1">
            <a:spLocks noGrp="1"/>
          </p:cNvSpPr>
          <p:nvPr>
            <p:ph type="body" sz="quarter" idx="15"/>
          </p:nvPr>
        </p:nvSpPr>
        <p:spPr>
          <a:xfrm>
            <a:off x="1778000" y="5373914"/>
            <a:ext cx="4594737" cy="6141509"/>
          </a:xfrm>
          <a:prstGeom prst="rect">
            <a:avLst/>
          </a:prstGeom>
        </p:spPr>
        <p:txBody>
          <a:bodyPr lIns="52251" tIns="52251" rIns="52251" bIns="52251" anchor="t">
            <a:noAutofit/>
          </a:bodyPr>
          <a:lstStyle>
            <a:lvl1pPr marL="0" indent="0"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00"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0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ar Chart 03">
    <p:bg>
      <p:bgPr>
        <a:solidFill>
          <a:srgbClr val="202020"/>
        </a:solidFill>
        <a:effectLst/>
      </p:bgPr>
    </p:bg>
    <p:spTree>
      <p:nvGrpSpPr>
        <p:cNvPr id="1" name=""/>
        <p:cNvGrpSpPr/>
        <p:nvPr/>
      </p:nvGrpSpPr>
      <p:grpSpPr>
        <a:xfrm>
          <a:off x="0" y="0"/>
          <a:ext cx="0" cy="0"/>
          <a:chOff x="0" y="0"/>
          <a:chExt cx="0" cy="0"/>
        </a:xfrm>
      </p:grpSpPr>
      <p:sp>
        <p:nvSpPr>
          <p:cNvPr id="808"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09"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10" name="Charts"/>
          <p:cNvSpPr txBox="1"/>
          <p:nvPr/>
        </p:nvSpPr>
        <p:spPr>
          <a:xfrm>
            <a:off x="1778000" y="3380753"/>
            <a:ext cx="3444984"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11" name="2D Bar Chart"/>
          <p:cNvGraphicFramePr/>
          <p:nvPr/>
        </p:nvGraphicFramePr>
        <p:xfrm>
          <a:off x="7218897" y="3347541"/>
          <a:ext cx="15578362" cy="8207982"/>
        </p:xfrm>
        <a:graphic>
          <a:graphicData uri="http://schemas.openxmlformats.org/drawingml/2006/chart">
            <c:chart xmlns:c="http://schemas.openxmlformats.org/drawingml/2006/chart" xmlns:r="http://schemas.openxmlformats.org/officeDocument/2006/relationships" r:id="rId2"/>
          </a:graphicData>
        </a:graphic>
      </p:graphicFrame>
      <p:sp>
        <p:nvSpPr>
          <p:cNvPr id="812"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13"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Level Chart 01">
    <p:bg>
      <p:bgPr>
        <a:solidFill>
          <a:srgbClr val="202020"/>
        </a:solidFill>
        <a:effectLst/>
      </p:bgPr>
    </p:bg>
    <p:spTree>
      <p:nvGrpSpPr>
        <p:cNvPr id="1" name=""/>
        <p:cNvGrpSpPr/>
        <p:nvPr/>
      </p:nvGrpSpPr>
      <p:grpSpPr>
        <a:xfrm>
          <a:off x="0" y="0"/>
          <a:ext cx="0" cy="0"/>
          <a:chOff x="0" y="0"/>
          <a:chExt cx="0" cy="0"/>
        </a:xfrm>
      </p:grpSpPr>
      <p:sp>
        <p:nvSpPr>
          <p:cNvPr id="820"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21"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22" name="Charts"/>
          <p:cNvSpPr txBox="1"/>
          <p:nvPr/>
        </p:nvSpPr>
        <p:spPr>
          <a:xfrm>
            <a:off x="1778000" y="3380753"/>
            <a:ext cx="3444984"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23" name="2D Area Chart"/>
          <p:cNvGraphicFramePr/>
          <p:nvPr/>
        </p:nvGraphicFramePr>
        <p:xfrm>
          <a:off x="7426611" y="3033848"/>
          <a:ext cx="15583312" cy="8381716"/>
        </p:xfrm>
        <a:graphic>
          <a:graphicData uri="http://schemas.openxmlformats.org/drawingml/2006/chart">
            <c:chart xmlns:c="http://schemas.openxmlformats.org/drawingml/2006/chart" xmlns:r="http://schemas.openxmlformats.org/officeDocument/2006/relationships" r:id="rId2"/>
          </a:graphicData>
        </a:graphic>
      </p:graphicFrame>
      <p:sp>
        <p:nvSpPr>
          <p:cNvPr id="824"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25"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Level Chart 02">
    <p:bg>
      <p:bgPr>
        <a:solidFill>
          <a:srgbClr val="202020"/>
        </a:solidFill>
        <a:effectLst/>
      </p:bgPr>
    </p:bg>
    <p:spTree>
      <p:nvGrpSpPr>
        <p:cNvPr id="1" name=""/>
        <p:cNvGrpSpPr/>
        <p:nvPr/>
      </p:nvGrpSpPr>
      <p:grpSpPr>
        <a:xfrm>
          <a:off x="0" y="0"/>
          <a:ext cx="0" cy="0"/>
          <a:chOff x="0" y="0"/>
          <a:chExt cx="0" cy="0"/>
        </a:xfrm>
      </p:grpSpPr>
      <p:sp>
        <p:nvSpPr>
          <p:cNvPr id="832"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33"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34" name="Charts"/>
          <p:cNvSpPr txBox="1"/>
          <p:nvPr/>
        </p:nvSpPr>
        <p:spPr>
          <a:xfrm>
            <a:off x="1778000" y="3380753"/>
            <a:ext cx="3444984"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35" name="2D Stacked Area Chart"/>
          <p:cNvGraphicFramePr/>
          <p:nvPr/>
        </p:nvGraphicFramePr>
        <p:xfrm>
          <a:off x="7809956" y="3546202"/>
          <a:ext cx="15573192" cy="6612787"/>
        </p:xfrm>
        <a:graphic>
          <a:graphicData uri="http://schemas.openxmlformats.org/drawingml/2006/chart">
            <c:chart xmlns:c="http://schemas.openxmlformats.org/drawingml/2006/chart" xmlns:r="http://schemas.openxmlformats.org/officeDocument/2006/relationships" r:id="rId2"/>
          </a:graphicData>
        </a:graphic>
      </p:graphicFrame>
      <p:sp>
        <p:nvSpPr>
          <p:cNvPr id="836"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37"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ubble Chart ">
    <p:bg>
      <p:bgPr>
        <a:solidFill>
          <a:srgbClr val="202020"/>
        </a:solidFill>
        <a:effectLst/>
      </p:bgPr>
    </p:bg>
    <p:spTree>
      <p:nvGrpSpPr>
        <p:cNvPr id="1" name=""/>
        <p:cNvGrpSpPr/>
        <p:nvPr/>
      </p:nvGrpSpPr>
      <p:grpSpPr>
        <a:xfrm>
          <a:off x="0" y="0"/>
          <a:ext cx="0" cy="0"/>
          <a:chOff x="0" y="0"/>
          <a:chExt cx="0" cy="0"/>
        </a:xfrm>
      </p:grpSpPr>
      <p:sp>
        <p:nvSpPr>
          <p:cNvPr id="844"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45"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46" name="Charts"/>
          <p:cNvSpPr txBox="1"/>
          <p:nvPr/>
        </p:nvSpPr>
        <p:spPr>
          <a:xfrm>
            <a:off x="1778000" y="3380753"/>
            <a:ext cx="3444984"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47" name="Bubble Chart"/>
          <p:cNvGraphicFramePr/>
          <p:nvPr/>
        </p:nvGraphicFramePr>
        <p:xfrm>
          <a:off x="7607576" y="3341665"/>
          <a:ext cx="15752534" cy="8347696"/>
        </p:xfrm>
        <a:graphic>
          <a:graphicData uri="http://schemas.openxmlformats.org/drawingml/2006/chart">
            <c:chart xmlns:c="http://schemas.openxmlformats.org/drawingml/2006/chart" xmlns:r="http://schemas.openxmlformats.org/officeDocument/2006/relationships" r:id="rId2"/>
          </a:graphicData>
        </a:graphic>
      </p:graphicFrame>
      <p:sp>
        <p:nvSpPr>
          <p:cNvPr id="848" name="This text can be replaced with an except from the design to highlight a feature visually, or totally removed. Whitespace is great!"/>
          <p:cNvSpPr txBox="1"/>
          <p:nvPr/>
        </p:nvSpPr>
        <p:spPr>
          <a:xfrm>
            <a:off x="1778000" y="5373914"/>
            <a:ext cx="4594737" cy="614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SzTx/>
              <a:buNone/>
              <a:tabLst>
                <a:tab pos="749300" algn="l"/>
              </a:tabLst>
              <a:defRPr spc="-56">
                <a:solidFill>
                  <a:srgbClr val="FFFFFF"/>
                </a:solidFill>
              </a:defRPr>
            </a:lvl1pPr>
          </a:lstStyle>
          <a:p>
            <a:r>
              <a:t>This text can be replaced with an except from the design to highlight a feature visually, or totally removed. Whitespace is great!</a:t>
            </a:r>
          </a:p>
        </p:txBody>
      </p:sp>
      <p:sp>
        <p:nvSpPr>
          <p:cNvPr id="849"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Pie Chart">
    <p:bg>
      <p:bgPr>
        <a:solidFill>
          <a:srgbClr val="202020"/>
        </a:solidFill>
        <a:effectLst/>
      </p:bgPr>
    </p:bg>
    <p:spTree>
      <p:nvGrpSpPr>
        <p:cNvPr id="1" name=""/>
        <p:cNvGrpSpPr/>
        <p:nvPr/>
      </p:nvGrpSpPr>
      <p:grpSpPr>
        <a:xfrm>
          <a:off x="0" y="0"/>
          <a:ext cx="0" cy="0"/>
          <a:chOff x="0" y="0"/>
          <a:chExt cx="0" cy="0"/>
        </a:xfrm>
      </p:grpSpPr>
      <p:sp>
        <p:nvSpPr>
          <p:cNvPr id="856"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57"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58" name="Charts"/>
          <p:cNvSpPr txBox="1"/>
          <p:nvPr/>
        </p:nvSpPr>
        <p:spPr>
          <a:xfrm>
            <a:off x="1778000" y="2027815"/>
            <a:ext cx="3444984" cy="1298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pSp>
        <p:nvGrpSpPr>
          <p:cNvPr id="861" name="Group"/>
          <p:cNvGrpSpPr/>
          <p:nvPr/>
        </p:nvGrpSpPr>
        <p:grpSpPr>
          <a:xfrm>
            <a:off x="15019557" y="4457570"/>
            <a:ext cx="5379707" cy="5379706"/>
            <a:chOff x="0" y="0"/>
            <a:chExt cx="5379705" cy="5379705"/>
          </a:xfrm>
        </p:grpSpPr>
        <p:graphicFrame>
          <p:nvGraphicFramePr>
            <p:cNvPr id="859" name="2D Doughnut Chart"/>
            <p:cNvGraphicFramePr/>
            <p:nvPr/>
          </p:nvGraphicFramePr>
          <p:xfrm>
            <a:off x="0" y="0"/>
            <a:ext cx="5379706" cy="5379706"/>
          </p:xfrm>
          <a:graphic>
            <a:graphicData uri="http://schemas.openxmlformats.org/drawingml/2006/chart">
              <c:chart xmlns:c="http://schemas.openxmlformats.org/drawingml/2006/chart" xmlns:r="http://schemas.openxmlformats.org/officeDocument/2006/relationships" r:id="rId2"/>
            </a:graphicData>
          </a:graphic>
        </p:graphicFrame>
        <p:sp>
          <p:nvSpPr>
            <p:cNvPr id="860" name="85.5%"/>
            <p:cNvSpPr txBox="1"/>
            <p:nvPr/>
          </p:nvSpPr>
          <p:spPr>
            <a:xfrm>
              <a:off x="1239479" y="2049014"/>
              <a:ext cx="2900746" cy="1281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8200" b="1" spc="-164">
                  <a:solidFill>
                    <a:srgbClr val="FF4256"/>
                  </a:solidFill>
                </a:defRPr>
              </a:lvl1pPr>
            </a:lstStyle>
            <a:p>
              <a:r>
                <a:t>85.5%</a:t>
              </a:r>
            </a:p>
          </p:txBody>
        </p:sp>
      </p:grpSp>
      <p:grpSp>
        <p:nvGrpSpPr>
          <p:cNvPr id="866" name="Group"/>
          <p:cNvGrpSpPr/>
          <p:nvPr/>
        </p:nvGrpSpPr>
        <p:grpSpPr>
          <a:xfrm>
            <a:off x="3037770" y="3386125"/>
            <a:ext cx="8906238" cy="6476165"/>
            <a:chOff x="0" y="0"/>
            <a:chExt cx="8906236" cy="6476163"/>
          </a:xfrm>
        </p:grpSpPr>
        <p:graphicFrame>
          <p:nvGraphicFramePr>
            <p:cNvPr id="862" name="2D Pie Chart"/>
            <p:cNvGraphicFramePr/>
            <p:nvPr/>
          </p:nvGraphicFramePr>
          <p:xfrm>
            <a:off x="2227297" y="1007203"/>
            <a:ext cx="5468961" cy="5468961"/>
          </p:xfrm>
          <a:graphic>
            <a:graphicData uri="http://schemas.openxmlformats.org/drawingml/2006/chart">
              <c:chart xmlns:c="http://schemas.openxmlformats.org/drawingml/2006/chart" xmlns:r="http://schemas.openxmlformats.org/officeDocument/2006/relationships" r:id="rId3"/>
            </a:graphicData>
          </a:graphic>
        </p:graphicFrame>
        <p:sp>
          <p:nvSpPr>
            <p:cNvPr id="863" name="60%"/>
            <p:cNvSpPr txBox="1"/>
            <p:nvPr/>
          </p:nvSpPr>
          <p:spPr>
            <a:xfrm>
              <a:off x="6059809" y="0"/>
              <a:ext cx="2846428" cy="12576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8200" b="1" spc="-164">
                  <a:solidFill>
                    <a:srgbClr val="FF4256"/>
                  </a:solidFill>
                </a:defRPr>
              </a:lvl1pPr>
            </a:lstStyle>
            <a:p>
              <a:r>
                <a:t>60%</a:t>
              </a:r>
            </a:p>
          </p:txBody>
        </p:sp>
        <p:sp>
          <p:nvSpPr>
            <p:cNvPr id="864" name="20%"/>
            <p:cNvSpPr txBox="1"/>
            <p:nvPr/>
          </p:nvSpPr>
          <p:spPr>
            <a:xfrm>
              <a:off x="1232257" y="603737"/>
              <a:ext cx="2846429" cy="9853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6200" b="1" spc="-124">
                  <a:solidFill>
                    <a:schemeClr val="accent5"/>
                  </a:solidFill>
                </a:defRPr>
              </a:lvl1pPr>
            </a:lstStyle>
            <a:p>
              <a:r>
                <a:t>20%</a:t>
              </a:r>
            </a:p>
          </p:txBody>
        </p:sp>
        <p:sp>
          <p:nvSpPr>
            <p:cNvPr id="865" name="20%"/>
            <p:cNvSpPr txBox="1"/>
            <p:nvPr/>
          </p:nvSpPr>
          <p:spPr>
            <a:xfrm>
              <a:off x="0" y="3080931"/>
              <a:ext cx="2846428" cy="9853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2251" tIns="52251" rIns="52251" bIns="52251" numCol="1" anchor="b">
              <a:noAutofit/>
            </a:bodyPr>
            <a:lstStyle>
              <a:lvl1pPr defTabSz="365759">
                <a:lnSpc>
                  <a:spcPct val="80000"/>
                </a:lnSpc>
                <a:spcBef>
                  <a:spcPts val="0"/>
                </a:spcBef>
                <a:buSzTx/>
                <a:buNone/>
                <a:tabLst>
                  <a:tab pos="749300" algn="l"/>
                </a:tabLst>
                <a:defRPr sz="6200" b="1" spc="-124">
                  <a:solidFill>
                    <a:srgbClr val="4A4A4A"/>
                  </a:solidFill>
                </a:defRPr>
              </a:lvl1pPr>
            </a:lstStyle>
            <a:p>
              <a:r>
                <a:t>20%</a:t>
              </a:r>
            </a:p>
          </p:txBody>
        </p:sp>
      </p:grpSp>
      <p:sp>
        <p:nvSpPr>
          <p:cNvPr id="867" name="This text can be replaced"/>
          <p:cNvSpPr txBox="1"/>
          <p:nvPr/>
        </p:nvSpPr>
        <p:spPr>
          <a:xfrm>
            <a:off x="5878458" y="10402582"/>
            <a:ext cx="452218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algn="ctr" defTabSz="365759">
              <a:lnSpc>
                <a:spcPct val="100000"/>
              </a:lnSpc>
              <a:tabLst>
                <a:tab pos="749300" algn="l"/>
              </a:tabLst>
              <a:defRPr b="1" spc="-56">
                <a:solidFill>
                  <a:srgbClr val="FFFFFF"/>
                </a:solidFill>
              </a:defRPr>
            </a:pPr>
            <a:r>
              <a:t>This text can be replaced</a:t>
            </a:r>
          </a:p>
        </p:txBody>
      </p:sp>
      <p:sp>
        <p:nvSpPr>
          <p:cNvPr id="868" name="This text can be replaced"/>
          <p:cNvSpPr txBox="1"/>
          <p:nvPr/>
        </p:nvSpPr>
        <p:spPr>
          <a:xfrm>
            <a:off x="15448319" y="10402582"/>
            <a:ext cx="4522183"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2" algn="ctr" defTabSz="365759">
              <a:lnSpc>
                <a:spcPct val="100000"/>
              </a:lnSpc>
              <a:tabLst>
                <a:tab pos="749300" algn="l"/>
              </a:tabLst>
              <a:defRPr b="1" spc="-56">
                <a:solidFill>
                  <a:srgbClr val="FFFFFF"/>
                </a:solidFill>
              </a:defRPr>
            </a:pPr>
            <a:r>
              <a:t>This text can be replaced</a:t>
            </a:r>
          </a:p>
        </p:txBody>
      </p:sp>
      <p:sp>
        <p:nvSpPr>
          <p:cNvPr id="869"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urves Chart 01">
    <p:bg>
      <p:bgPr>
        <a:solidFill>
          <a:srgbClr val="202020"/>
        </a:solidFill>
        <a:effectLst/>
      </p:bgPr>
    </p:bg>
    <p:spTree>
      <p:nvGrpSpPr>
        <p:cNvPr id="1" name=""/>
        <p:cNvGrpSpPr/>
        <p:nvPr/>
      </p:nvGrpSpPr>
      <p:grpSpPr>
        <a:xfrm>
          <a:off x="0" y="0"/>
          <a:ext cx="0" cy="0"/>
          <a:chOff x="0" y="0"/>
          <a:chExt cx="0" cy="0"/>
        </a:xfrm>
      </p:grpSpPr>
      <p:sp>
        <p:nvSpPr>
          <p:cNvPr id="876"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77"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78" name="Charts"/>
          <p:cNvSpPr txBox="1"/>
          <p:nvPr/>
        </p:nvSpPr>
        <p:spPr>
          <a:xfrm>
            <a:off x="1778000" y="2027815"/>
            <a:ext cx="3444984" cy="1298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79" name="2D Line Chart"/>
          <p:cNvGraphicFramePr/>
          <p:nvPr/>
        </p:nvGraphicFramePr>
        <p:xfrm>
          <a:off x="5833692" y="3157537"/>
          <a:ext cx="14715448"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880"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Curves Chart 02">
    <p:bg>
      <p:bgPr>
        <a:solidFill>
          <a:srgbClr val="202020"/>
        </a:solidFill>
        <a:effectLst/>
      </p:bgPr>
    </p:bg>
    <p:spTree>
      <p:nvGrpSpPr>
        <p:cNvPr id="1" name=""/>
        <p:cNvGrpSpPr/>
        <p:nvPr/>
      </p:nvGrpSpPr>
      <p:grpSpPr>
        <a:xfrm>
          <a:off x="0" y="0"/>
          <a:ext cx="0" cy="0"/>
          <a:chOff x="0" y="0"/>
          <a:chExt cx="0" cy="0"/>
        </a:xfrm>
      </p:grpSpPr>
      <p:sp>
        <p:nvSpPr>
          <p:cNvPr id="887"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88"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889" name="Charts"/>
          <p:cNvSpPr txBox="1"/>
          <p:nvPr/>
        </p:nvSpPr>
        <p:spPr>
          <a:xfrm>
            <a:off x="1778000" y="2027815"/>
            <a:ext cx="3444984" cy="1298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890" name="Mixed Chart"/>
          <p:cNvGraphicFramePr/>
          <p:nvPr/>
        </p:nvGraphicFramePr>
        <p:xfrm>
          <a:off x="5850626" y="3157537"/>
          <a:ext cx="14738297"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891"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oints Chart">
    <p:bg>
      <p:bgPr>
        <a:solidFill>
          <a:srgbClr val="202020"/>
        </a:solidFill>
        <a:effectLst/>
      </p:bgPr>
    </p:bg>
    <p:spTree>
      <p:nvGrpSpPr>
        <p:cNvPr id="1" name=""/>
        <p:cNvGrpSpPr/>
        <p:nvPr/>
      </p:nvGrpSpPr>
      <p:grpSpPr>
        <a:xfrm>
          <a:off x="0" y="0"/>
          <a:ext cx="0" cy="0"/>
          <a:chOff x="0" y="0"/>
          <a:chExt cx="0" cy="0"/>
        </a:xfrm>
      </p:grpSpPr>
      <p:sp>
        <p:nvSpPr>
          <p:cNvPr id="898" name="Charts"/>
          <p:cNvSpPr txBox="1"/>
          <p:nvPr/>
        </p:nvSpPr>
        <p:spPr>
          <a:xfrm>
            <a:off x="1778000" y="1201564"/>
            <a:ext cx="19440119" cy="358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lvl1pPr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Charts</a:t>
            </a:r>
          </a:p>
        </p:txBody>
      </p:sp>
      <p:sp>
        <p:nvSpPr>
          <p:cNvPr id="899" name="Text"/>
          <p:cNvSpPr txBox="1"/>
          <p:nvPr/>
        </p:nvSpPr>
        <p:spPr>
          <a:xfrm>
            <a:off x="22295204" y="12344400"/>
            <a:ext cx="299475" cy="485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900" name="Charts"/>
          <p:cNvSpPr txBox="1"/>
          <p:nvPr/>
        </p:nvSpPr>
        <p:spPr>
          <a:xfrm>
            <a:off x="1778000" y="2027815"/>
            <a:ext cx="3444984" cy="1298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nchor="b">
            <a:spAutoFit/>
          </a:bodyPr>
          <a:lstStyle>
            <a:lvl1pPr defTabSz="365759">
              <a:lnSpc>
                <a:spcPct val="80000"/>
              </a:lnSpc>
              <a:spcBef>
                <a:spcPts val="0"/>
              </a:spcBef>
              <a:buSzTx/>
              <a:buNone/>
              <a:tabLst>
                <a:tab pos="749300" algn="l"/>
              </a:tabLst>
              <a:defRPr sz="8200" b="1" spc="-164">
                <a:solidFill>
                  <a:srgbClr val="FFFFFF"/>
                </a:solidFill>
              </a:defRPr>
            </a:lvl1pPr>
          </a:lstStyle>
          <a:p>
            <a:r>
              <a:t>Charts</a:t>
            </a:r>
          </a:p>
        </p:txBody>
      </p:sp>
      <p:graphicFrame>
        <p:nvGraphicFramePr>
          <p:cNvPr id="901" name="Scatter Chart"/>
          <p:cNvGraphicFramePr/>
          <p:nvPr/>
        </p:nvGraphicFramePr>
        <p:xfrm>
          <a:off x="6013146" y="3157537"/>
          <a:ext cx="14705317" cy="8736317"/>
        </p:xfrm>
        <a:graphic>
          <a:graphicData uri="http://schemas.openxmlformats.org/drawingml/2006/chart">
            <c:chart xmlns:c="http://schemas.openxmlformats.org/drawingml/2006/chart" xmlns:r="http://schemas.openxmlformats.org/officeDocument/2006/relationships" r:id="rId2"/>
          </a:graphicData>
        </a:graphic>
      </p:graphicFrame>
      <p:sp>
        <p:nvSpPr>
          <p:cNvPr id="90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ver OTT">
    <p:bg>
      <p:bgPr>
        <a:solidFill>
          <a:srgbClr val="FE7155"/>
        </a:solidFill>
        <a:effectLst/>
      </p:bgPr>
    </p:bg>
    <p:spTree>
      <p:nvGrpSpPr>
        <p:cNvPr id="1" name=""/>
        <p:cNvGrpSpPr/>
        <p:nvPr/>
      </p:nvGrpSpPr>
      <p:grpSpPr>
        <a:xfrm>
          <a:off x="0" y="0"/>
          <a:ext cx="0" cy="0"/>
          <a:chOff x="0" y="0"/>
          <a:chExt cx="0" cy="0"/>
        </a:xfrm>
      </p:grpSpPr>
      <p:sp>
        <p:nvSpPr>
          <p:cNvPr id="57" name="OTT"/>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OTT</a:t>
            </a:r>
          </a:p>
        </p:txBody>
      </p:sp>
      <p:sp>
        <p:nvSpPr>
          <p:cNvPr id="58"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Grey Bg">
    <p:bg>
      <p:bgPr>
        <a:solidFill>
          <a:srgbClr val="202020"/>
        </a:solidFill>
        <a:effectLst/>
      </p:bgPr>
    </p:bg>
    <p:spTree>
      <p:nvGrpSpPr>
        <p:cNvPr id="1" name=""/>
        <p:cNvGrpSpPr/>
        <p:nvPr/>
      </p:nvGrpSpPr>
      <p:grpSpPr>
        <a:xfrm>
          <a:off x="0" y="0"/>
          <a:ext cx="0" cy="0"/>
          <a:chOff x="0" y="0"/>
          <a:chExt cx="0" cy="0"/>
        </a:xfrm>
      </p:grpSpPr>
      <p:sp>
        <p:nvSpPr>
          <p:cNvPr id="91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rporate">
    <p:spTree>
      <p:nvGrpSpPr>
        <p:cNvPr id="1" name=""/>
        <p:cNvGrpSpPr/>
        <p:nvPr/>
      </p:nvGrpSpPr>
      <p:grpSpPr>
        <a:xfrm>
          <a:off x="0" y="0"/>
          <a:ext cx="0" cy="0"/>
          <a:chOff x="0" y="0"/>
          <a:chExt cx="0" cy="0"/>
        </a:xfrm>
      </p:grpSpPr>
      <p:sp>
        <p:nvSpPr>
          <p:cNvPr id="923" name="Deltatre logo - RGB_red.png"/>
          <p:cNvSpPr>
            <a:spLocks noGrp="1"/>
          </p:cNvSpPr>
          <p:nvPr>
            <p:ph type="pic" sz="quarter" idx="13"/>
          </p:nvPr>
        </p:nvSpPr>
        <p:spPr>
          <a:xfrm>
            <a:off x="1778000" y="12457714"/>
            <a:ext cx="1320800" cy="252135"/>
          </a:xfrm>
          <a:prstGeom prst="rect">
            <a:avLst/>
          </a:prstGeom>
        </p:spPr>
        <p:txBody>
          <a:bodyPr lIns="91439" tIns="45719" rIns="91439" bIns="45719" anchor="t">
            <a:noAutofit/>
          </a:bodyPr>
          <a:lstStyle/>
          <a:p>
            <a:endParaRPr/>
          </a:p>
        </p:txBody>
      </p:sp>
      <p:sp>
        <p:nvSpPr>
          <p:cNvPr id="924" name="Slide Number"/>
          <p:cNvSpPr txBox="1">
            <a:spLocks noGrp="1"/>
          </p:cNvSpPr>
          <p:nvPr>
            <p:ph type="sldNum" sz="quarter" idx="2"/>
          </p:nvPr>
        </p:nvSpPr>
        <p:spPr>
          <a:xfrm>
            <a:off x="22174301" y="12349446"/>
            <a:ext cx="447404" cy="48550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Dark - table 02">
    <p:bg>
      <p:bgPr>
        <a:solidFill>
          <a:srgbClr val="202020"/>
        </a:solidFill>
        <a:effectLst/>
      </p:bgPr>
    </p:bg>
    <p:spTree>
      <p:nvGrpSpPr>
        <p:cNvPr id="1" name=""/>
        <p:cNvGrpSpPr/>
        <p:nvPr/>
      </p:nvGrpSpPr>
      <p:grpSpPr>
        <a:xfrm>
          <a:off x="0" y="0"/>
          <a:ext cx="0" cy="0"/>
          <a:chOff x="0" y="0"/>
          <a:chExt cx="0" cy="0"/>
        </a:xfrm>
      </p:grpSpPr>
      <p:pic>
        <p:nvPicPr>
          <p:cNvPr id="93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32" name="Slide Number"/>
          <p:cNvSpPr txBox="1">
            <a:spLocks noGrp="1"/>
          </p:cNvSpPr>
          <p:nvPr>
            <p:ph type="sldNum" sz="quarter" idx="2"/>
          </p:nvPr>
        </p:nvSpPr>
        <p:spPr>
          <a:xfrm>
            <a:off x="22148762" y="12344400"/>
            <a:ext cx="447403" cy="485503"/>
          </a:xfrm>
          <a:prstGeom prst="rect">
            <a:avLst/>
          </a:prstGeom>
        </p:spPr>
        <p:txBody>
          <a:bodyPr/>
          <a:lstStyle/>
          <a:p>
            <a:fld id="{86CB4B4D-7CA3-9044-876B-883B54F8677D}" type="slidenum">
              <a:t>‹#›</a:t>
            </a:fld>
            <a:endParaRPr/>
          </a:p>
        </p:txBody>
      </p:sp>
      <p:sp>
        <p:nvSpPr>
          <p:cNvPr id="933" name="Docker in action"/>
          <p:cNvSpPr txBox="1">
            <a:spLocks noGrp="1"/>
          </p:cNvSpPr>
          <p:nvPr>
            <p:ph type="body" sz="quarter" idx="13"/>
          </p:nvPr>
        </p:nvSpPr>
        <p:spPr>
          <a:xfrm>
            <a:off x="1778000" y="1206500"/>
            <a:ext cx="19440119" cy="358503"/>
          </a:xfrm>
          <a:prstGeom prst="rect">
            <a:avLst/>
          </a:prstGeom>
        </p:spPr>
        <p:txBody>
          <a:bodyPr lIns="52251" tIns="52251" rIns="52251" bIns="52251" anchor="t">
            <a:spAutoFit/>
          </a:bodyPr>
          <a:lstStyle>
            <a:lvl1pPr marL="0" indent="0" defTabSz="365759">
              <a:lnSpc>
                <a:spcPct val="90000"/>
              </a:lnSpc>
              <a:spcBef>
                <a:spcPts val="0"/>
              </a:spcBef>
              <a:buSzTx/>
              <a:buNone/>
              <a:tabLst>
                <a:tab pos="749300" algn="l"/>
              </a:tabLst>
              <a:defRPr sz="1800" b="1" cap="all" spc="719">
                <a:solidFill>
                  <a:schemeClr val="accent1">
                    <a:hueOff val="-744095"/>
                    <a:satOff val="1061"/>
                    <a:lumOff val="4117"/>
                  </a:schemeClr>
                </a:solidFill>
              </a:defRPr>
            </a:lvl1pPr>
          </a:lstStyle>
          <a:p>
            <a:r>
              <a:t>Docker in action</a:t>
            </a:r>
          </a:p>
        </p:txBody>
      </p:sp>
      <p:graphicFrame>
        <p:nvGraphicFramePr>
          <p:cNvPr id="934" name="Table"/>
          <p:cNvGraphicFramePr/>
          <p:nvPr/>
        </p:nvGraphicFramePr>
        <p:xfrm>
          <a:off x="10717780" y="3584345"/>
          <a:ext cx="12826796" cy="8959124"/>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935" name="Docker architecture"/>
          <p:cNvSpPr txBox="1">
            <a:spLocks noGrp="1"/>
          </p:cNvSpPr>
          <p:nvPr>
            <p:ph type="body" sz="quarter" idx="14"/>
          </p:nvPr>
        </p:nvSpPr>
        <p:spPr>
          <a:xfrm>
            <a:off x="1645046" y="1951710"/>
            <a:ext cx="21093907" cy="1298304"/>
          </a:xfrm>
          <a:prstGeom prst="rect">
            <a:avLst/>
          </a:prstGeom>
        </p:spPr>
        <p:txBody>
          <a:bodyPr lIns="52251" tIns="52251" rIns="52251" bIns="52251" anchor="b">
            <a:spAutoFit/>
          </a:bodyPr>
          <a:lstStyle>
            <a:lvl1pPr marL="0" indent="0" defTabSz="365759">
              <a:lnSpc>
                <a:spcPct val="80000"/>
              </a:lnSpc>
              <a:spcBef>
                <a:spcPts val="0"/>
              </a:spcBef>
              <a:buSzTx/>
              <a:buNone/>
              <a:tabLst>
                <a:tab pos="749300" algn="l"/>
              </a:tabLst>
              <a:defRPr sz="8200" b="1" spc="-164">
                <a:solidFill>
                  <a:srgbClr val="FFFFFF"/>
                </a:solidFill>
              </a:defRPr>
            </a:lvl1pPr>
          </a:lstStyle>
          <a:p>
            <a:r>
              <a:t>Docker architecture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ver Live">
    <p:bg>
      <p:bgPr>
        <a:solidFill>
          <a:schemeClr val="accent4"/>
        </a:solidFill>
        <a:effectLst/>
      </p:bgPr>
    </p:bg>
    <p:spTree>
      <p:nvGrpSpPr>
        <p:cNvPr id="1" name=""/>
        <p:cNvGrpSpPr/>
        <p:nvPr/>
      </p:nvGrpSpPr>
      <p:grpSpPr>
        <a:xfrm>
          <a:off x="0" y="0"/>
          <a:ext cx="0" cy="0"/>
          <a:chOff x="0" y="0"/>
          <a:chExt cx="0" cy="0"/>
        </a:xfrm>
      </p:grpSpPr>
      <p:sp>
        <p:nvSpPr>
          <p:cNvPr id="65" name="Live"/>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Live</a:t>
            </a:r>
          </a:p>
        </p:txBody>
      </p:sp>
      <p:sp>
        <p:nvSpPr>
          <p:cNvPr id="66"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ver Design">
    <p:bg>
      <p:bgPr>
        <a:solidFill>
          <a:srgbClr val="6F57C4"/>
        </a:solidFill>
        <a:effectLst/>
      </p:bgPr>
    </p:bg>
    <p:spTree>
      <p:nvGrpSpPr>
        <p:cNvPr id="1" name=""/>
        <p:cNvGrpSpPr/>
        <p:nvPr/>
      </p:nvGrpSpPr>
      <p:grpSpPr>
        <a:xfrm>
          <a:off x="0" y="0"/>
          <a:ext cx="0" cy="0"/>
          <a:chOff x="0" y="0"/>
          <a:chExt cx="0" cy="0"/>
        </a:xfrm>
      </p:grpSpPr>
      <p:sp>
        <p:nvSpPr>
          <p:cNvPr id="73" name="Design"/>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FFFFFF"/>
                </a:solidFill>
              </a:defRPr>
            </a:lvl1pPr>
          </a:lstStyle>
          <a:p>
            <a:r>
              <a:t>Design</a:t>
            </a:r>
          </a:p>
        </p:txBody>
      </p:sp>
      <p:sp>
        <p:nvSpPr>
          <p:cNvPr id="74"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ver Digital">
    <p:bg>
      <p:bgPr>
        <a:solidFill>
          <a:schemeClr val="accent3"/>
        </a:solidFill>
        <a:effectLst/>
      </p:bgPr>
    </p:bg>
    <p:spTree>
      <p:nvGrpSpPr>
        <p:cNvPr id="1" name=""/>
        <p:cNvGrpSpPr/>
        <p:nvPr/>
      </p:nvGrpSpPr>
      <p:grpSpPr>
        <a:xfrm>
          <a:off x="0" y="0"/>
          <a:ext cx="0" cy="0"/>
          <a:chOff x="0" y="0"/>
          <a:chExt cx="0" cy="0"/>
        </a:xfrm>
      </p:grpSpPr>
      <p:sp>
        <p:nvSpPr>
          <p:cNvPr id="81" name="Digital"/>
          <p:cNvSpPr txBox="1">
            <a:spLocks noGrp="1"/>
          </p:cNvSpPr>
          <p:nvPr>
            <p:ph type="body" sz="quarter" idx="13"/>
          </p:nvPr>
        </p:nvSpPr>
        <p:spPr>
          <a:xfrm>
            <a:off x="1830613" y="5981700"/>
            <a:ext cx="20722775" cy="1752601"/>
          </a:xfrm>
          <a:prstGeom prst="rect">
            <a:avLst/>
          </a:prstGeom>
        </p:spPr>
        <p:txBody>
          <a:bodyPr lIns="0" tIns="0" rIns="0" bIns="0">
            <a:spAutoFit/>
          </a:bodyPr>
          <a:lstStyle>
            <a:lvl1pPr marL="0" indent="0" algn="ctr" defTabSz="470262">
              <a:lnSpc>
                <a:spcPct val="80000"/>
              </a:lnSpc>
              <a:spcBef>
                <a:spcPts val="0"/>
              </a:spcBef>
              <a:buSzTx/>
              <a:buNone/>
              <a:tabLst/>
              <a:defRPr sz="12000" b="1" spc="-479">
                <a:solidFill>
                  <a:srgbClr val="212453"/>
                </a:solidFill>
              </a:defRPr>
            </a:lvl1pPr>
          </a:lstStyle>
          <a:p>
            <a:r>
              <a:t>Digital</a:t>
            </a:r>
          </a:p>
        </p:txBody>
      </p:sp>
      <p:sp>
        <p:nvSpPr>
          <p:cNvPr id="82" name="Slide Number"/>
          <p:cNvSpPr txBox="1">
            <a:spLocks noGrp="1"/>
          </p:cNvSpPr>
          <p:nvPr>
            <p:ph type="sldNum" sz="quarter" idx="2"/>
          </p:nvPr>
        </p:nvSpPr>
        <p:spPr>
          <a:xfrm>
            <a:off x="22147276" y="12344400"/>
            <a:ext cx="485776" cy="523875"/>
          </a:xfrm>
          <a:prstGeom prst="rect">
            <a:avLst/>
          </a:prstGeom>
        </p:spPr>
        <p:txBody>
          <a:bodyPr lIns="71437" tIns="71437" rIns="71437" bIns="71437"/>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174162" y="12340166"/>
            <a:ext cx="447403" cy="485504"/>
          </a:xfrm>
          <a:prstGeom prst="rect">
            <a:avLst/>
          </a:prstGeom>
          <a:ln w="12700">
            <a:miter lim="400000"/>
          </a:ln>
        </p:spPr>
        <p:txBody>
          <a:bodyPr wrap="none" lIns="52251" tIns="52251" rIns="52251" bIns="52251">
            <a:spAutoFit/>
          </a:bodyPr>
          <a:lstStyle>
            <a:lvl1pPr algn="r">
              <a:lnSpc>
                <a:spcPct val="100000"/>
              </a:lnSpc>
              <a:buSzTx/>
              <a:buNone/>
              <a:defRPr sz="2600" spc="0">
                <a:solidFill>
                  <a:srgbClr val="929292"/>
                </a:solidFill>
              </a:defRPr>
            </a:lvl1pPr>
          </a:lstStyle>
          <a:p>
            <a:fld id="{86CB4B4D-7CA3-9044-876B-883B54F8677D}" type="slidenum">
              <a:t>‹#›</a:t>
            </a:fld>
            <a:endParaRPr/>
          </a:p>
        </p:txBody>
      </p:sp>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spd="med"/>
  <p:txStyles>
    <p:titleStyle>
      <a:lvl1pPr marL="0" marR="0" indent="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1pPr>
      <a:lvl2pPr marL="0" marR="0" indent="2286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2pPr>
      <a:lvl3pPr marL="0" marR="0" indent="4572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3pPr>
      <a:lvl4pPr marL="0" marR="0" indent="6858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4pPr>
      <a:lvl5pPr marL="0" marR="0" indent="9144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5pPr>
      <a:lvl6pPr marL="0" marR="0" indent="11430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6pPr>
      <a:lvl7pPr marL="0" marR="0" indent="13716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7pPr>
      <a:lvl8pPr marL="0" marR="0" indent="16002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8pPr>
      <a:lvl9pPr marL="0" marR="0" indent="1828800" algn="l" defTabSz="470262" rtl="0" latinLnBrk="0">
        <a:lnSpc>
          <a:spcPct val="80000"/>
        </a:lnSpc>
        <a:spcBef>
          <a:spcPts val="0"/>
        </a:spcBef>
        <a:spcAft>
          <a:spcPts val="0"/>
        </a:spcAft>
        <a:buClrTx/>
        <a:buSzTx/>
        <a:buFontTx/>
        <a:buNone/>
        <a:tabLst/>
        <a:defRPr sz="12000" b="1" i="0" u="none" strike="noStrike" cap="none" spc="-479" baseline="0">
          <a:solidFill>
            <a:srgbClr val="333333"/>
          </a:solidFill>
          <a:uFillTx/>
          <a:latin typeface="+mn-lt"/>
          <a:ea typeface="+mn-ea"/>
          <a:cs typeface="+mn-cs"/>
          <a:sym typeface="Deltatre Neuzeit"/>
        </a:defRPr>
      </a:lvl9pPr>
    </p:titleStyle>
    <p:bodyStyle>
      <a:lvl1pPr marL="1252727" marR="0" indent="-490727" algn="l" defTabSz="622300" rtl="0" latinLnBrk="0">
        <a:lnSpc>
          <a:spcPct val="140000"/>
        </a:lnSpc>
        <a:spcBef>
          <a:spcPts val="3000"/>
        </a:spcBef>
        <a:spcAft>
          <a:spcPts val="0"/>
        </a:spcAft>
        <a:buClrTx/>
        <a:buSzPct val="100000"/>
        <a:buFontTx/>
        <a:buChar char="•"/>
        <a:tabLst>
          <a:tab pos="381000" algn="l"/>
        </a:tabLst>
        <a:defRPr sz="2800" b="0" i="0" u="none" strike="noStrike" cap="none" spc="-112" baseline="0">
          <a:solidFill>
            <a:srgbClr val="333333"/>
          </a:solidFill>
          <a:uFillTx/>
          <a:latin typeface="+mn-lt"/>
          <a:ea typeface="+mn-ea"/>
          <a:cs typeface="+mn-cs"/>
          <a:sym typeface="Deltatre Neuzeit"/>
        </a:defRPr>
      </a:lvl1pPr>
      <a:lvl2pPr marL="790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2pPr>
      <a:lvl3pPr marL="1234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3pPr>
      <a:lvl4pPr marL="1679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4pPr>
      <a:lvl5pPr marL="2123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5pPr>
      <a:lvl6pPr marL="2568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6pPr>
      <a:lvl7pPr marL="3012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7pPr>
      <a:lvl8pPr marL="34572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8pPr>
      <a:lvl9pPr marL="3901722" marR="0" indent="-345722" algn="l" defTabSz="622300" rtl="0" latinLnBrk="0">
        <a:lnSpc>
          <a:spcPct val="140000"/>
        </a:lnSpc>
        <a:spcBef>
          <a:spcPts val="3000"/>
        </a:spcBef>
        <a:spcAft>
          <a:spcPts val="0"/>
        </a:spcAft>
        <a:buClrTx/>
        <a:buSzPct val="75000"/>
        <a:buFontTx/>
        <a:buChar char="•"/>
        <a:tabLst>
          <a:tab pos="381000" algn="l"/>
        </a:tabLst>
        <a:defRPr sz="2800" b="0" i="0" u="none" strike="noStrike" cap="none" spc="-112" baseline="0">
          <a:solidFill>
            <a:srgbClr val="333333"/>
          </a:solidFill>
          <a:uFillTx/>
          <a:latin typeface="+mn-lt"/>
          <a:ea typeface="+mn-ea"/>
          <a:cs typeface="+mn-cs"/>
          <a:sym typeface="Deltatre Neuzeit"/>
        </a:defRPr>
      </a:lvl9pPr>
    </p:bodyStyle>
    <p:otherStyle>
      <a:lvl1pPr marL="0" marR="0" indent="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1pPr>
      <a:lvl2pPr marL="0" marR="0" indent="2286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2pPr>
      <a:lvl3pPr marL="0" marR="0" indent="4572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3pPr>
      <a:lvl4pPr marL="0" marR="0" indent="6858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4pPr>
      <a:lvl5pPr marL="0" marR="0" indent="9144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5pPr>
      <a:lvl6pPr marL="0" marR="0" indent="11430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6pPr>
      <a:lvl7pPr marL="0" marR="0" indent="13716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7pPr>
      <a:lvl8pPr marL="0" marR="0" indent="16002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8pPr>
      <a:lvl9pPr marL="0" marR="0" indent="1828800" algn="r" defTabSz="622300" rtl="0" latinLnBrk="0">
        <a:lnSpc>
          <a:spcPct val="100000"/>
        </a:lnSpc>
        <a:spcBef>
          <a:spcPts val="3000"/>
        </a:spcBef>
        <a:spcAft>
          <a:spcPts val="0"/>
        </a:spcAft>
        <a:buClrTx/>
        <a:buSzTx/>
        <a:buFontTx/>
        <a:buNone/>
        <a:tabLst>
          <a:tab pos="381000" algn="l"/>
        </a:tabLst>
        <a:defRPr sz="2600" b="0" i="0" u="none" strike="noStrike" cap="none" spc="0" baseline="0">
          <a:solidFill>
            <a:schemeClr val="tx1"/>
          </a:solidFill>
          <a:uFillTx/>
          <a:latin typeface="+mn-lt"/>
          <a:ea typeface="+mn-ea"/>
          <a:cs typeface="+mn-cs"/>
          <a:sym typeface="Deltatre Neuzei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hyperlink" Target="https://www.opencontainers.org/"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12factor.net/"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docs.docker.com/reference/api/docker_remote_api" TargetMode="External"/><Relationship Id="rId2" Type="http://schemas.openxmlformats.org/officeDocument/2006/relationships/image" Target="../media/image2.png"/><Relationship Id="rId1" Type="http://schemas.openxmlformats.org/officeDocument/2006/relationships/slideLayout" Target="../slideLayouts/slideLayout32.xml"/><Relationship Id="rId5" Type="http://schemas.openxmlformats.org/officeDocument/2006/relationships/image" Target="../media/image19.png"/><Relationship Id="rId4" Type="http://schemas.openxmlformats.org/officeDocument/2006/relationships/hyperlink" Target="https://hub.docke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 name="Image" descr="Image"/>
          <p:cNvPicPr>
            <a:picLocks noGrp="1" noChangeAspect="1"/>
          </p:cNvPicPr>
          <p:nvPr>
            <p:ph type="pic" idx="13"/>
          </p:nvPr>
        </p:nvPicPr>
        <p:blipFill>
          <a:blip r:embed="rId2" cstate="email">
            <a:alphaModFix amt="40471"/>
            <a:extLst>
              <a:ext uri="{28A0092B-C50C-407E-A947-70E740481C1C}">
                <a14:useLocalDpi xmlns:a14="http://schemas.microsoft.com/office/drawing/2010/main"/>
              </a:ext>
            </a:extLst>
          </a:blip>
          <a:srcRect/>
          <a:stretch>
            <a:fillRect/>
          </a:stretch>
        </p:blipFill>
        <p:spPr>
          <a:xfrm>
            <a:off x="0" y="0"/>
            <a:ext cx="24384000" cy="13716000"/>
          </a:xfrm>
          <a:prstGeom prst="rect">
            <a:avLst/>
          </a:prstGeom>
        </p:spPr>
      </p:pic>
      <p:pic>
        <p:nvPicPr>
          <p:cNvPr id="945" name="Deltatre logo - RGB_red.png" descr="Deltatre logo - RGB_red.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26399" y="1157203"/>
            <a:ext cx="2632543" cy="447986"/>
          </a:xfrm>
          <a:prstGeom prst="rect">
            <a:avLst/>
          </a:prstGeom>
          <a:ln w="12700">
            <a:miter lim="400000"/>
          </a:ln>
        </p:spPr>
      </p:pic>
      <p:sp>
        <p:nvSpPr>
          <p:cNvPr id="946" name="Dockers in action"/>
          <p:cNvSpPr txBox="1">
            <a:spLocks noGrp="1"/>
          </p:cNvSpPr>
          <p:nvPr>
            <p:ph type="title"/>
          </p:nvPr>
        </p:nvSpPr>
        <p:spPr>
          <a:prstGeom prst="rect">
            <a:avLst/>
          </a:prstGeom>
        </p:spPr>
        <p:txBody>
          <a:bodyPr/>
          <a:lstStyle/>
          <a:p>
            <a:r>
              <a:rPr dirty="0"/>
              <a:t>Docker in action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Docker adoption trend"/>
          <p:cNvSpPr txBox="1">
            <a:spLocks noGrp="1"/>
          </p:cNvSpPr>
          <p:nvPr>
            <p:ph type="body" idx="13"/>
          </p:nvPr>
        </p:nvSpPr>
        <p:spPr>
          <a:xfrm>
            <a:off x="1637274" y="1961606"/>
            <a:ext cx="11923208" cy="1298304"/>
          </a:xfrm>
          <a:prstGeom prst="rect">
            <a:avLst/>
          </a:prstGeom>
        </p:spPr>
        <p:txBody>
          <a:bodyPr/>
          <a:lstStyle/>
          <a:p>
            <a:r>
              <a:t>Docker adoption trend</a:t>
            </a:r>
          </a:p>
        </p:txBody>
      </p:sp>
      <p:pic>
        <p:nvPicPr>
          <p:cNvPr id="1001"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003" name="docker in action"/>
          <p:cNvSpPr txBox="1">
            <a:spLocks noGrp="1"/>
          </p:cNvSpPr>
          <p:nvPr>
            <p:ph type="body" idx="16"/>
          </p:nvPr>
        </p:nvSpPr>
        <p:spPr>
          <a:prstGeom prst="rect">
            <a:avLst/>
          </a:prstGeom>
        </p:spPr>
        <p:txBody>
          <a:bodyPr/>
          <a:lstStyle/>
          <a:p>
            <a:r>
              <a:t>docker in action</a:t>
            </a:r>
          </a:p>
        </p:txBody>
      </p:sp>
      <p:sp>
        <p:nvSpPr>
          <p:cNvPr id="1004" name="https://www.datadoghq.com/docker-adoption/"/>
          <p:cNvSpPr txBox="1"/>
          <p:nvPr/>
        </p:nvSpPr>
        <p:spPr>
          <a:xfrm>
            <a:off x="9304753" y="12701815"/>
            <a:ext cx="663178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https://www.datadoghq.com/docker-adoption/</a:t>
            </a:r>
          </a:p>
        </p:txBody>
      </p:sp>
      <p:pic>
        <p:nvPicPr>
          <p:cNvPr id="100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0950" y="3656512"/>
            <a:ext cx="14262100" cy="86487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oftware List request from E&amp;L"/>
          <p:cNvSpPr txBox="1">
            <a:spLocks noGrp="1"/>
          </p:cNvSpPr>
          <p:nvPr>
            <p:ph type="body" idx="13"/>
          </p:nvPr>
        </p:nvSpPr>
        <p:spPr>
          <a:xfrm>
            <a:off x="1637274" y="1961606"/>
            <a:ext cx="13760441" cy="1298304"/>
          </a:xfrm>
          <a:prstGeom prst="rect">
            <a:avLst/>
          </a:prstGeom>
        </p:spPr>
        <p:txBody>
          <a:bodyPr/>
          <a:lstStyle/>
          <a:p>
            <a:r>
              <a:t>Software List request from E&amp;L</a:t>
            </a:r>
          </a:p>
        </p:txBody>
      </p:sp>
      <p:pic>
        <p:nvPicPr>
          <p:cNvPr id="1008"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010" name="docker in action"/>
          <p:cNvSpPr txBox="1">
            <a:spLocks noGrp="1"/>
          </p:cNvSpPr>
          <p:nvPr>
            <p:ph type="body" idx="16"/>
          </p:nvPr>
        </p:nvSpPr>
        <p:spPr>
          <a:prstGeom prst="rect">
            <a:avLst/>
          </a:prstGeom>
        </p:spPr>
        <p:txBody>
          <a:bodyPr/>
          <a:lstStyle/>
          <a:p>
            <a:r>
              <a:t>docker in action</a:t>
            </a:r>
          </a:p>
        </p:txBody>
      </p:sp>
      <p:sp>
        <p:nvSpPr>
          <p:cNvPr id="1011" name="Current way…"/>
          <p:cNvSpPr txBox="1"/>
          <p:nvPr/>
        </p:nvSpPr>
        <p:spPr>
          <a:xfrm>
            <a:off x="1778000" y="3662395"/>
            <a:ext cx="13478989" cy="8405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numCol="2" spcCol="673949"/>
          <a:lstStyle/>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r>
              <a:t>Current way</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2017</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Code</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git 2.20.1</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3.4.19</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2.6.12</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mongo 1.8.0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rabbitmq 3.7.10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SQL Server 2017</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v10.15.0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v9.4.0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v8.2.0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v7.2.0</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v5.1.1</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node v4.4.4</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...TO BE CONTINUED…</a:t>
            </a:r>
          </a:p>
          <a:p>
            <a:pPr marL="784156" indent="-784156"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Deployment/Packaging solution</a:t>
            </a:r>
          </a:p>
        </p:txBody>
      </p:sp>
      <p:sp>
        <p:nvSpPr>
          <p:cNvPr id="1012" name="Docker way…"/>
          <p:cNvSpPr txBox="1"/>
          <p:nvPr/>
        </p:nvSpPr>
        <p:spPr>
          <a:xfrm>
            <a:off x="9626600" y="3662395"/>
            <a:ext cx="13478989" cy="8405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numCol="2" spcCol="673949"/>
          <a:lstStyle/>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r>
              <a:t>Docker way</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2017</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VS Code</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git 2.20.1</a:t>
            </a:r>
          </a:p>
          <a:p>
            <a:pPr marL="228600" indent="-228600" defTabSz="365759">
              <a:lnSpc>
                <a:spcPct val="100000"/>
              </a:lnSpc>
              <a:spcBef>
                <a:spcPts val="0"/>
              </a:spcBef>
              <a:buClr>
                <a:schemeClr val="accent1">
                  <a:hueOff val="-744095"/>
                  <a:satOff val="1061"/>
                  <a:lumOff val="4117"/>
                </a:schemeClr>
              </a:buClr>
              <a:tabLst>
                <a:tab pos="749300" algn="l"/>
              </a:tabLst>
              <a:defRPr sz="3200" b="1" spc="-64">
                <a:solidFill>
                  <a:srgbClr val="FFFFFF"/>
                </a:solidFill>
              </a:defRPr>
            </a:pPr>
            <a:r>
              <a:t>Docker Desktop</a:t>
            </a: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a:p>
            <a:pPr defTabSz="365759">
              <a:lnSpc>
                <a:spcPct val="100000"/>
              </a:lnSpc>
              <a:spcBef>
                <a:spcPts val="0"/>
              </a:spcBef>
              <a:buClr>
                <a:schemeClr val="accent1">
                  <a:hueOff val="-744095"/>
                  <a:satOff val="1061"/>
                  <a:lumOff val="4117"/>
                </a:schemeClr>
              </a:buClr>
              <a:buSzTx/>
              <a:buNone/>
              <a:tabLst>
                <a:tab pos="749300" algn="l"/>
              </a:tabLst>
              <a:defRPr sz="3200" b="1" spc="-64">
                <a:solidFill>
                  <a:srgbClr val="FFFFFF"/>
                </a:solidFill>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41108"/>
            <a:ext cx="23037800" cy="10541000"/>
          </a:xfrm>
          <a:prstGeom prst="rect">
            <a:avLst/>
          </a:prstGeom>
          <a:ln w="12700">
            <a:miter lim="400000"/>
          </a:ln>
        </p:spPr>
      </p:pic>
      <p:sp>
        <p:nvSpPr>
          <p:cNvPr id="1014" name="CI/CD"/>
          <p:cNvSpPr txBox="1">
            <a:spLocks noGrp="1"/>
          </p:cNvSpPr>
          <p:nvPr>
            <p:ph type="body" idx="13"/>
          </p:nvPr>
        </p:nvSpPr>
        <p:spPr>
          <a:xfrm>
            <a:off x="1637274" y="1961606"/>
            <a:ext cx="13760441" cy="1298304"/>
          </a:xfrm>
          <a:prstGeom prst="rect">
            <a:avLst/>
          </a:prstGeom>
        </p:spPr>
        <p:txBody>
          <a:bodyPr/>
          <a:lstStyle/>
          <a:p>
            <a:r>
              <a:t>CI/CD</a:t>
            </a:r>
          </a:p>
        </p:txBody>
      </p:sp>
      <p:pic>
        <p:nvPicPr>
          <p:cNvPr id="1015" name="Picture 7" descr="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10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1017" name="docker in action"/>
          <p:cNvSpPr txBox="1">
            <a:spLocks noGrp="1"/>
          </p:cNvSpPr>
          <p:nvPr>
            <p:ph type="body" idx="16"/>
          </p:nvPr>
        </p:nvSpPr>
        <p:spPr>
          <a:prstGeom prst="rect">
            <a:avLst/>
          </a:prstGeom>
        </p:spPr>
        <p:txBody>
          <a:bodyPr/>
          <a:lstStyle/>
          <a:p>
            <a:r>
              <a:t>docker in action</a:t>
            </a:r>
          </a:p>
        </p:txBody>
      </p:sp>
      <p:sp>
        <p:nvSpPr>
          <p:cNvPr id="1019" name="TFS Source control"/>
          <p:cNvSpPr txBox="1"/>
          <p:nvPr/>
        </p:nvSpPr>
        <p:spPr>
          <a:xfrm>
            <a:off x="728583" y="3373400"/>
            <a:ext cx="4512118" cy="969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rPr dirty="0"/>
              <a:t>Source contr</a:t>
            </a:r>
            <a:r>
              <a:rPr lang="en-US" dirty="0"/>
              <a:t>ol</a:t>
            </a:r>
            <a:endParaRPr dirty="0"/>
          </a:p>
        </p:txBody>
      </p:sp>
      <p:sp>
        <p:nvSpPr>
          <p:cNvPr id="1020" name="TFS Build"/>
          <p:cNvSpPr txBox="1"/>
          <p:nvPr/>
        </p:nvSpPr>
        <p:spPr>
          <a:xfrm>
            <a:off x="6172200" y="3438061"/>
            <a:ext cx="5835849"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rPr lang="en-US" dirty="0"/>
              <a:t>     </a:t>
            </a:r>
            <a:r>
              <a:rPr dirty="0"/>
              <a:t>Build</a:t>
            </a:r>
          </a:p>
        </p:txBody>
      </p:sp>
      <p:sp>
        <p:nvSpPr>
          <p:cNvPr id="1021" name="TFS Release"/>
          <p:cNvSpPr txBox="1"/>
          <p:nvPr/>
        </p:nvSpPr>
        <p:spPr>
          <a:xfrm>
            <a:off x="11328400" y="3438061"/>
            <a:ext cx="5835849"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rPr dirty="0"/>
              <a:t> </a:t>
            </a:r>
            <a:r>
              <a:rPr lang="en-US" dirty="0"/>
              <a:t>    </a:t>
            </a:r>
            <a:r>
              <a:rPr dirty="0"/>
              <a:t>Release</a:t>
            </a:r>
          </a:p>
        </p:txBody>
      </p:sp>
      <p:sp>
        <p:nvSpPr>
          <p:cNvPr id="1022" name="Azure Container Registry"/>
          <p:cNvSpPr txBox="1"/>
          <p:nvPr/>
        </p:nvSpPr>
        <p:spPr>
          <a:xfrm>
            <a:off x="8097535" y="10143661"/>
            <a:ext cx="5835849" cy="1715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algn="ct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r>
              <a:t>Azure Container Registry</a:t>
            </a:r>
          </a:p>
        </p:txBody>
      </p:sp>
      <p:sp>
        <p:nvSpPr>
          <p:cNvPr id="1023" name="Docker Image"/>
          <p:cNvSpPr txBox="1"/>
          <p:nvPr/>
        </p:nvSpPr>
        <p:spPr>
          <a:xfrm>
            <a:off x="7162800" y="7527461"/>
            <a:ext cx="5835849"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Image</a:t>
            </a:r>
          </a:p>
        </p:txBody>
      </p:sp>
      <p:sp>
        <p:nvSpPr>
          <p:cNvPr id="1024" name="Docker Swarm"/>
          <p:cNvSpPr txBox="1"/>
          <p:nvPr/>
        </p:nvSpPr>
        <p:spPr>
          <a:xfrm>
            <a:off x="20038739" y="4250861"/>
            <a:ext cx="5835849"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Swarm</a:t>
            </a:r>
          </a:p>
        </p:txBody>
      </p:sp>
      <p:sp>
        <p:nvSpPr>
          <p:cNvPr id="1025" name="Docker Engine"/>
          <p:cNvSpPr txBox="1"/>
          <p:nvPr/>
        </p:nvSpPr>
        <p:spPr>
          <a:xfrm>
            <a:off x="20038739" y="862961"/>
            <a:ext cx="5835849"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b="1" spc="-62">
                <a:solidFill>
                  <a:srgbClr val="FFFFFF"/>
                </a:solidFill>
              </a:defRPr>
            </a:lvl1pPr>
          </a:lstStyle>
          <a:p>
            <a:r>
              <a:t>Docker Engine</a:t>
            </a:r>
          </a:p>
        </p:txBody>
      </p:sp>
      <p:pic>
        <p:nvPicPr>
          <p:cNvPr id="1026"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248513" y="1944551"/>
            <a:ext cx="1435101" cy="863601"/>
          </a:xfrm>
          <a:prstGeom prst="rect">
            <a:avLst/>
          </a:prstGeom>
          <a:ln w="12700">
            <a:miter lim="400000"/>
          </a:ln>
        </p:spPr>
      </p:pic>
      <p:sp>
        <p:nvSpPr>
          <p:cNvPr id="1027" name="C#"/>
          <p:cNvSpPr txBox="1"/>
          <p:nvPr/>
        </p:nvSpPr>
        <p:spPr>
          <a:xfrm>
            <a:off x="584200" y="5724061"/>
            <a:ext cx="1747342"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spc="-62">
                <a:solidFill>
                  <a:srgbClr val="FFFFFF"/>
                </a:solidFill>
              </a:defRPr>
            </a:lvl1pPr>
          </a:lstStyle>
          <a:p>
            <a:r>
              <a:t>C#</a:t>
            </a:r>
          </a:p>
        </p:txBody>
      </p:sp>
      <p:sp>
        <p:nvSpPr>
          <p:cNvPr id="1028" name="Dockerfile"/>
          <p:cNvSpPr txBox="1"/>
          <p:nvPr/>
        </p:nvSpPr>
        <p:spPr>
          <a:xfrm>
            <a:off x="1510449" y="5724061"/>
            <a:ext cx="2948386" cy="1045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3100" spc="-62">
                <a:solidFill>
                  <a:srgbClr val="FFFFFF"/>
                </a:solidFill>
              </a:defRPr>
            </a:lvl1pPr>
          </a:lstStyle>
          <a:p>
            <a:r>
              <a:t>Dockerfile</a:t>
            </a:r>
          </a:p>
        </p:txBody>
      </p:sp>
      <p:sp>
        <p:nvSpPr>
          <p:cNvPr id="17" name="TFS Source control">
            <a:extLst>
              <a:ext uri="{FF2B5EF4-FFF2-40B4-BE49-F238E27FC236}">
                <a16:creationId xmlns:a16="http://schemas.microsoft.com/office/drawing/2014/main" id="{CCE20E5C-9028-A44C-876A-A7C5DB0ABE25}"/>
              </a:ext>
            </a:extLst>
          </p:cNvPr>
          <p:cNvSpPr txBox="1"/>
          <p:nvPr/>
        </p:nvSpPr>
        <p:spPr>
          <a:xfrm>
            <a:off x="4973336" y="1943665"/>
            <a:ext cx="7277702" cy="892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100000"/>
              </a:lnSpc>
              <a:buClr>
                <a:schemeClr val="accent1">
                  <a:hueOff val="-744095"/>
                  <a:satOff val="1061"/>
                  <a:lumOff val="4117"/>
                </a:schemeClr>
              </a:buClr>
              <a:buSzTx/>
              <a:buNone/>
              <a:tabLst>
                <a:tab pos="749300" algn="l"/>
              </a:tabLst>
              <a:defRPr sz="4100" b="1" spc="-82">
                <a:solidFill>
                  <a:srgbClr val="FFFFFF"/>
                </a:solidFill>
              </a:defRPr>
            </a:lvl1pPr>
          </a:lstStyle>
          <a:p>
            <a:pPr algn="ctr"/>
            <a:r>
              <a:rPr lang="en-US" sz="6600" dirty="0"/>
              <a:t>DevOps Server</a:t>
            </a:r>
            <a:r>
              <a:rPr sz="6600" dirty="0"/>
              <a:t> </a:t>
            </a:r>
            <a:br>
              <a:rPr lang="en-US" sz="4800" dirty="0"/>
            </a:br>
            <a:endParaRPr sz="48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Demo"/>
          <p:cNvSpPr txBox="1">
            <a:spLocks noGrp="1"/>
          </p:cNvSpPr>
          <p:nvPr>
            <p:ph type="body" idx="13"/>
          </p:nvPr>
        </p:nvSpPr>
        <p:spPr>
          <a:xfrm>
            <a:off x="1778000" y="6261100"/>
            <a:ext cx="17768989" cy="1193801"/>
          </a:xfrm>
          <a:prstGeom prst="rect">
            <a:avLst/>
          </a:prstGeom>
        </p:spPr>
        <p:txBody>
          <a:bodyPr/>
          <a:lstStyle/>
          <a:p>
            <a:r>
              <a:t>Demo</a:t>
            </a:r>
          </a:p>
        </p:txBody>
      </p:sp>
      <p:sp>
        <p:nvSpPr>
          <p:cNvPr id="10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032" name="Docker in action"/>
          <p:cNvSpPr txBox="1">
            <a:spLocks noGrp="1"/>
          </p:cNvSpPr>
          <p:nvPr>
            <p:ph type="body" idx="14"/>
          </p:nvPr>
        </p:nvSpPr>
        <p:spPr>
          <a:prstGeom prst="rect">
            <a:avLst/>
          </a:prstGeom>
        </p:spPr>
        <p:txBody>
          <a:bodyPr/>
          <a:lstStyle/>
          <a:p>
            <a:r>
              <a:t>Docker in action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035" name="Docker in action"/>
          <p:cNvSpPr txBox="1">
            <a:spLocks noGrp="1"/>
          </p:cNvSpPr>
          <p:nvPr>
            <p:ph type="body" idx="13"/>
          </p:nvPr>
        </p:nvSpPr>
        <p:spPr>
          <a:prstGeom prst="rect">
            <a:avLst/>
          </a:prstGeom>
        </p:spPr>
        <p:txBody>
          <a:bodyPr/>
          <a:lstStyle/>
          <a:p>
            <a:r>
              <a:t>Docker in action</a:t>
            </a:r>
          </a:p>
        </p:txBody>
      </p:sp>
      <p:sp>
        <p:nvSpPr>
          <p:cNvPr id="1036" name="cassini…"/>
          <p:cNvSpPr txBox="1">
            <a:spLocks noGrp="1"/>
          </p:cNvSpPr>
          <p:nvPr>
            <p:ph type="body" idx="14"/>
          </p:nvPr>
        </p:nvSpPr>
        <p:spPr>
          <a:xfrm>
            <a:off x="1777999" y="5427144"/>
            <a:ext cx="4932562" cy="7038455"/>
          </a:xfrm>
          <a:prstGeom prst="rect">
            <a:avLst/>
          </a:prstGeom>
        </p:spPr>
        <p:txBody>
          <a:bodyPr/>
          <a:lstStyle/>
          <a:p>
            <a:pPr marL="0" indent="0" defTabSz="365759">
              <a:lnSpc>
                <a:spcPct val="100000"/>
              </a:lnSpc>
              <a:spcBef>
                <a:spcPts val="0"/>
              </a:spcBef>
              <a:buSzTx/>
              <a:buNone/>
              <a:tabLst>
                <a:tab pos="749300" algn="l"/>
              </a:tabLst>
              <a:defRPr spc="-56">
                <a:solidFill>
                  <a:srgbClr val="FFFFFF"/>
                </a:solidFill>
              </a:defRPr>
            </a:pPr>
            <a:r>
              <a:t>cassini</a:t>
            </a:r>
          </a:p>
          <a:p>
            <a:pPr marL="0" indent="0" defTabSz="365759">
              <a:lnSpc>
                <a:spcPct val="100000"/>
              </a:lnSpc>
              <a:spcBef>
                <a:spcPts val="0"/>
              </a:spcBef>
              <a:buSzTx/>
              <a:buNone/>
              <a:tabLst>
                <a:tab pos="749300" algn="l"/>
              </a:tabLst>
              <a:defRPr spc="-56">
                <a:solidFill>
                  <a:srgbClr val="FFFFFF"/>
                </a:solidFill>
              </a:defRPr>
            </a:pPr>
            <a:r>
              <a:t>.net framework 1.1</a:t>
            </a:r>
          </a:p>
          <a:p>
            <a:pPr marL="0" indent="0" defTabSz="365759">
              <a:lnSpc>
                <a:spcPct val="100000"/>
              </a:lnSpc>
              <a:spcBef>
                <a:spcPts val="0"/>
              </a:spcBef>
              <a:buSzTx/>
              <a:buNone/>
              <a:tabLst>
                <a:tab pos="749300" algn="l"/>
              </a:tabLst>
              <a:defRPr spc="-56">
                <a:solidFill>
                  <a:srgbClr val="FFFFFF"/>
                </a:solidFill>
              </a:defRPr>
            </a:pPr>
            <a:r>
              <a:t>WebForms</a:t>
            </a:r>
          </a:p>
          <a:p>
            <a:pPr marL="0" indent="0" defTabSz="365759">
              <a:lnSpc>
                <a:spcPct val="100000"/>
              </a:lnSpc>
              <a:spcBef>
                <a:spcPts val="0"/>
              </a:spcBef>
              <a:buSzTx/>
              <a:buNone/>
              <a:tabLst>
                <a:tab pos="749300" algn="l"/>
              </a:tabLst>
              <a:defRPr spc="-56">
                <a:solidFill>
                  <a:srgbClr val="FFFFFF"/>
                </a:solidFill>
              </a:defRPr>
            </a:pPr>
            <a:r>
              <a:t>access</a:t>
            </a: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r>
              <a:t>—————————————————————</a:t>
            </a:r>
          </a:p>
          <a:p>
            <a:pPr marL="0" indent="0" defTabSz="365759">
              <a:lnSpc>
                <a:spcPct val="100000"/>
              </a:lnSpc>
              <a:spcBef>
                <a:spcPts val="0"/>
              </a:spcBef>
              <a:buSzTx/>
              <a:buNone/>
              <a:tabLst>
                <a:tab pos="749300" algn="l"/>
              </a:tabLst>
              <a:defRPr spc="-56">
                <a:solidFill>
                  <a:srgbClr val="FFFFFF"/>
                </a:solidFill>
              </a:defRPr>
            </a:pPr>
            <a:r>
              <a:t>VisualStudio</a:t>
            </a: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endParaRPr/>
          </a:p>
          <a:p>
            <a:pPr marL="0" indent="0" defTabSz="365759">
              <a:lnSpc>
                <a:spcPct val="100000"/>
              </a:lnSpc>
              <a:spcBef>
                <a:spcPts val="0"/>
              </a:spcBef>
              <a:buSzTx/>
              <a:buNone/>
              <a:tabLst>
                <a:tab pos="749300" algn="l"/>
              </a:tabLst>
              <a:defRPr spc="-56">
                <a:solidFill>
                  <a:srgbClr val="FFFFFF"/>
                </a:solidFill>
              </a:defRPr>
            </a:pPr>
            <a:r>
              <a:t>Manual Deployment</a:t>
            </a:r>
          </a:p>
          <a:p>
            <a:pPr marL="0" indent="0" defTabSz="365759">
              <a:lnSpc>
                <a:spcPct val="100000"/>
              </a:lnSpc>
              <a:spcBef>
                <a:spcPts val="0"/>
              </a:spcBef>
              <a:buSzTx/>
              <a:buNone/>
              <a:tabLst>
                <a:tab pos="749300" algn="l"/>
              </a:tabLst>
              <a:defRPr spc="-56">
                <a:solidFill>
                  <a:srgbClr val="FFFFFF"/>
                </a:solidFill>
              </a:defRPr>
            </a:pPr>
            <a:r>
              <a:t>—————————————————————</a:t>
            </a:r>
          </a:p>
          <a:p>
            <a:pPr marL="0" indent="0" defTabSz="365759">
              <a:lnSpc>
                <a:spcPct val="100000"/>
              </a:lnSpc>
              <a:spcBef>
                <a:spcPts val="0"/>
              </a:spcBef>
              <a:buSzTx/>
              <a:buNone/>
              <a:tabLst>
                <a:tab pos="749300" algn="l"/>
              </a:tabLst>
              <a:defRPr spc="-56">
                <a:solidFill>
                  <a:srgbClr val="FFFFFF"/>
                </a:solidFill>
              </a:defRPr>
            </a:pPr>
            <a:r>
              <a:t>.bat file</a:t>
            </a:r>
          </a:p>
          <a:p>
            <a:pPr marL="0" indent="0" defTabSz="365759">
              <a:lnSpc>
                <a:spcPct val="100000"/>
              </a:lnSpc>
              <a:spcBef>
                <a:spcPts val="0"/>
              </a:spcBef>
              <a:buSzTx/>
              <a:buNone/>
              <a:tabLst>
                <a:tab pos="749300" algn="l"/>
              </a:tabLst>
              <a:defRPr spc="-56">
                <a:solidFill>
                  <a:srgbClr val="FFFFFF"/>
                </a:solidFill>
              </a:defRPr>
            </a:pPr>
            <a:r>
              <a:t>browser bookmark</a:t>
            </a:r>
          </a:p>
        </p:txBody>
      </p:sp>
      <p:sp>
        <p:nvSpPr>
          <p:cNvPr id="1037" name="Windows"/>
          <p:cNvSpPr txBox="1">
            <a:spLocks noGrp="1"/>
          </p:cNvSpPr>
          <p:nvPr>
            <p:ph type="body" idx="17"/>
          </p:nvPr>
        </p:nvSpPr>
        <p:spPr>
          <a:xfrm>
            <a:off x="1803400" y="4538144"/>
            <a:ext cx="6514803" cy="858095"/>
          </a:xfrm>
          <a:prstGeom prst="rect">
            <a:avLst/>
          </a:prstGeom>
        </p:spPr>
        <p:txBody>
          <a:bodyPr/>
          <a:lstStyle/>
          <a:p>
            <a:r>
              <a:t>Windows</a:t>
            </a:r>
          </a:p>
        </p:txBody>
      </p:sp>
      <p:sp>
        <p:nvSpPr>
          <p:cNvPr id="1038" name="Mac OS…"/>
          <p:cNvSpPr txBox="1">
            <a:spLocks noGrp="1"/>
          </p:cNvSpPr>
          <p:nvPr>
            <p:ph type="body" idx="18"/>
          </p:nvPr>
        </p:nvSpPr>
        <p:spPr>
          <a:xfrm>
            <a:off x="7124827" y="4236110"/>
            <a:ext cx="6514803" cy="1298304"/>
          </a:xfrm>
          <a:prstGeom prst="rect">
            <a:avLst/>
          </a:prstGeom>
        </p:spPr>
        <p:txBody>
          <a:bodyPr/>
          <a:lstStyle/>
          <a:p>
            <a:r>
              <a:t>Mac OS </a:t>
            </a:r>
          </a:p>
          <a:p>
            <a:r>
              <a:t>Virtualbox Windows</a:t>
            </a:r>
          </a:p>
        </p:txBody>
      </p:sp>
      <p:sp>
        <p:nvSpPr>
          <p:cNvPr id="1039" name="Mac OS"/>
          <p:cNvSpPr txBox="1">
            <a:spLocks noGrp="1"/>
          </p:cNvSpPr>
          <p:nvPr>
            <p:ph type="body" idx="19"/>
          </p:nvPr>
        </p:nvSpPr>
        <p:spPr>
          <a:xfrm>
            <a:off x="12484100" y="4538144"/>
            <a:ext cx="6514803" cy="858095"/>
          </a:xfrm>
          <a:prstGeom prst="rect">
            <a:avLst/>
          </a:prstGeom>
        </p:spPr>
        <p:txBody>
          <a:bodyPr/>
          <a:lstStyle/>
          <a:p>
            <a:r>
              <a:t>Mac OS</a:t>
            </a:r>
          </a:p>
        </p:txBody>
      </p:sp>
      <p:sp>
        <p:nvSpPr>
          <p:cNvPr id="1040" name="WOA"/>
          <p:cNvSpPr txBox="1">
            <a:spLocks noGrp="1"/>
          </p:cNvSpPr>
          <p:nvPr>
            <p:ph type="body" idx="20"/>
          </p:nvPr>
        </p:nvSpPr>
        <p:spPr>
          <a:xfrm>
            <a:off x="1778000" y="3191933"/>
            <a:ext cx="21093907" cy="1298304"/>
          </a:xfrm>
          <a:prstGeom prst="rect">
            <a:avLst/>
          </a:prstGeom>
        </p:spPr>
        <p:txBody>
          <a:bodyPr/>
          <a:lstStyle/>
          <a:p>
            <a:r>
              <a:t>WOA</a:t>
            </a:r>
          </a:p>
        </p:txBody>
      </p:sp>
      <p:sp>
        <p:nvSpPr>
          <p:cNvPr id="1041" name="2003"/>
          <p:cNvSpPr txBox="1">
            <a:spLocks noGrp="1"/>
          </p:cNvSpPr>
          <p:nvPr>
            <p:ph type="body" idx="21"/>
          </p:nvPr>
        </p:nvSpPr>
        <p:spPr>
          <a:xfrm>
            <a:off x="3952400" y="2684059"/>
            <a:ext cx="927101" cy="571501"/>
          </a:xfrm>
          <a:prstGeom prst="rect">
            <a:avLst/>
          </a:prstGeom>
        </p:spPr>
        <p:txBody>
          <a:bodyPr/>
          <a:lstStyle>
            <a:lvl1pPr>
              <a:defRPr>
                <a:solidFill>
                  <a:srgbClr val="4C4C4C"/>
                </a:solidFill>
              </a:defRPr>
            </a:lvl1pPr>
          </a:lstStyle>
          <a:p>
            <a:pPr defTabSz="914400"/>
            <a:r>
              <a:t>2003</a:t>
            </a:r>
          </a:p>
        </p:txBody>
      </p:sp>
      <p:sp>
        <p:nvSpPr>
          <p:cNvPr id="1042" name="2007"/>
          <p:cNvSpPr txBox="1">
            <a:spLocks noGrp="1"/>
          </p:cNvSpPr>
          <p:nvPr>
            <p:ph type="body" idx="22"/>
          </p:nvPr>
        </p:nvSpPr>
        <p:spPr>
          <a:xfrm>
            <a:off x="9127557" y="2684059"/>
            <a:ext cx="927101" cy="571501"/>
          </a:xfrm>
          <a:prstGeom prst="rect">
            <a:avLst/>
          </a:prstGeom>
        </p:spPr>
        <p:txBody>
          <a:bodyPr/>
          <a:lstStyle/>
          <a:p>
            <a:pPr defTabSz="914400"/>
            <a:r>
              <a:t>2007</a:t>
            </a:r>
          </a:p>
        </p:txBody>
      </p:sp>
      <p:sp>
        <p:nvSpPr>
          <p:cNvPr id="1043" name="2013"/>
          <p:cNvSpPr txBox="1">
            <a:spLocks noGrp="1"/>
          </p:cNvSpPr>
          <p:nvPr>
            <p:ph type="body" idx="23"/>
          </p:nvPr>
        </p:nvSpPr>
        <p:spPr>
          <a:xfrm>
            <a:off x="14304441" y="2684059"/>
            <a:ext cx="927101" cy="571501"/>
          </a:xfrm>
          <a:prstGeom prst="rect">
            <a:avLst/>
          </a:prstGeom>
        </p:spPr>
        <p:txBody>
          <a:bodyPr/>
          <a:lstStyle/>
          <a:p>
            <a:pPr defTabSz="914400"/>
            <a:r>
              <a:t>2013</a:t>
            </a:r>
          </a:p>
        </p:txBody>
      </p:sp>
      <p:sp>
        <p:nvSpPr>
          <p:cNvPr id="1044" name="2017"/>
          <p:cNvSpPr txBox="1">
            <a:spLocks noGrp="1"/>
          </p:cNvSpPr>
          <p:nvPr>
            <p:ph type="body" idx="24"/>
          </p:nvPr>
        </p:nvSpPr>
        <p:spPr>
          <a:xfrm>
            <a:off x="19476015" y="2684059"/>
            <a:ext cx="927101" cy="571501"/>
          </a:xfrm>
          <a:prstGeom prst="rect">
            <a:avLst/>
          </a:prstGeom>
        </p:spPr>
        <p:txBody>
          <a:bodyPr/>
          <a:lstStyle/>
          <a:p>
            <a:pPr defTabSz="914400"/>
            <a:r>
              <a:t>2017</a:t>
            </a:r>
          </a:p>
        </p:txBody>
      </p:sp>
      <p:sp>
        <p:nvSpPr>
          <p:cNvPr id="1045" name="Mac OS"/>
          <p:cNvSpPr txBox="1"/>
          <p:nvPr/>
        </p:nvSpPr>
        <p:spPr>
          <a:xfrm>
            <a:off x="17741900" y="4538144"/>
            <a:ext cx="6514803" cy="858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lvl1pPr defTabSz="365759">
              <a:lnSpc>
                <a:spcPct val="80000"/>
              </a:lnSpc>
              <a:spcBef>
                <a:spcPts val="0"/>
              </a:spcBef>
              <a:buSzTx/>
              <a:buNone/>
              <a:tabLst>
                <a:tab pos="749300" algn="l"/>
              </a:tabLst>
              <a:defRPr sz="4000" b="1" spc="-39">
                <a:solidFill>
                  <a:schemeClr val="accent1">
                    <a:hueOff val="-744095"/>
                    <a:satOff val="1061"/>
                    <a:lumOff val="4117"/>
                  </a:schemeClr>
                </a:solidFill>
              </a:defRPr>
            </a:lvl1pPr>
          </a:lstStyle>
          <a:p>
            <a:r>
              <a:t>Mac OS</a:t>
            </a:r>
          </a:p>
        </p:txBody>
      </p:sp>
      <p:sp>
        <p:nvSpPr>
          <p:cNvPr id="1046" name="cassini…"/>
          <p:cNvSpPr txBox="1"/>
          <p:nvPr/>
        </p:nvSpPr>
        <p:spPr>
          <a:xfrm>
            <a:off x="7124827" y="5427144"/>
            <a:ext cx="4932562" cy="71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cassini</a:t>
            </a:r>
          </a:p>
          <a:p>
            <a:pPr defTabSz="365759">
              <a:lnSpc>
                <a:spcPct val="100000"/>
              </a:lnSpc>
              <a:spcBef>
                <a:spcPts val="0"/>
              </a:spcBef>
              <a:buSzTx/>
              <a:buNone/>
              <a:tabLst>
                <a:tab pos="749300" algn="l"/>
              </a:tabLst>
              <a:defRPr spc="-56">
                <a:solidFill>
                  <a:srgbClr val="FFFFFF"/>
                </a:solidFill>
              </a:defRPr>
            </a:pPr>
            <a:r>
              <a:t>.net framework 1.1</a:t>
            </a:r>
          </a:p>
          <a:p>
            <a:pPr defTabSz="365759">
              <a:lnSpc>
                <a:spcPct val="100000"/>
              </a:lnSpc>
              <a:spcBef>
                <a:spcPts val="0"/>
              </a:spcBef>
              <a:buSzTx/>
              <a:buNone/>
              <a:tabLst>
                <a:tab pos="749300" algn="l"/>
              </a:tabLst>
              <a:defRPr spc="-56">
                <a:solidFill>
                  <a:srgbClr val="FFFFFF"/>
                </a:solidFill>
              </a:defRPr>
            </a:pPr>
            <a:r>
              <a:t>WebForms</a:t>
            </a:r>
          </a:p>
          <a:p>
            <a:pPr defTabSz="365759">
              <a:lnSpc>
                <a:spcPct val="100000"/>
              </a:lnSpc>
              <a:spcBef>
                <a:spcPts val="0"/>
              </a:spcBef>
              <a:buSzTx/>
              <a:buNone/>
              <a:tabLst>
                <a:tab pos="749300" algn="l"/>
              </a:tabLst>
              <a:defRPr spc="-56">
                <a:solidFill>
                  <a:srgbClr val="FFFFFF"/>
                </a:solidFill>
              </a:defRPr>
            </a:pPr>
            <a:r>
              <a:t>access</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Manual Deployment</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.bat file</a:t>
            </a:r>
          </a:p>
          <a:p>
            <a:pPr defTabSz="365759">
              <a:lnSpc>
                <a:spcPct val="100000"/>
              </a:lnSpc>
              <a:spcBef>
                <a:spcPts val="0"/>
              </a:spcBef>
              <a:buSzTx/>
              <a:buNone/>
              <a:tabLst>
                <a:tab pos="749300" algn="l"/>
              </a:tabLst>
              <a:defRPr spc="-56">
                <a:solidFill>
                  <a:srgbClr val="FFFFFF"/>
                </a:solidFill>
              </a:defRPr>
            </a:pPr>
            <a:r>
              <a:t>browser bookmark</a:t>
            </a:r>
          </a:p>
        </p:txBody>
      </p:sp>
      <p:sp>
        <p:nvSpPr>
          <p:cNvPr id="1047" name="xsp4…"/>
          <p:cNvSpPr txBox="1"/>
          <p:nvPr/>
        </p:nvSpPr>
        <p:spPr>
          <a:xfrm>
            <a:off x="12471654" y="5427144"/>
            <a:ext cx="4932562" cy="7569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xsp4</a:t>
            </a:r>
          </a:p>
          <a:p>
            <a:pPr defTabSz="365759">
              <a:lnSpc>
                <a:spcPct val="100000"/>
              </a:lnSpc>
              <a:spcBef>
                <a:spcPts val="0"/>
              </a:spcBef>
              <a:buSzTx/>
              <a:buNone/>
              <a:tabLst>
                <a:tab pos="749300" algn="l"/>
              </a:tabLst>
              <a:defRPr spc="-56">
                <a:solidFill>
                  <a:srgbClr val="FFFFFF"/>
                </a:solidFill>
              </a:defRPr>
            </a:pPr>
            <a:r>
              <a:t>mono</a:t>
            </a:r>
          </a:p>
          <a:p>
            <a:pPr defTabSz="365759">
              <a:lnSpc>
                <a:spcPct val="100000"/>
              </a:lnSpc>
              <a:spcBef>
                <a:spcPts val="0"/>
              </a:spcBef>
              <a:buSzTx/>
              <a:buNone/>
              <a:tabLst>
                <a:tab pos="749300" algn="l"/>
              </a:tabLst>
              <a:defRPr spc="-56">
                <a:solidFill>
                  <a:srgbClr val="FFFFFF"/>
                </a:solidFill>
              </a:defRPr>
            </a:pPr>
            <a:r>
              <a:t>WebForms</a:t>
            </a:r>
          </a:p>
          <a:p>
            <a:pPr defTabSz="365759">
              <a:lnSpc>
                <a:spcPct val="100000"/>
              </a:lnSpc>
              <a:spcBef>
                <a:spcPts val="0"/>
              </a:spcBef>
              <a:buSzTx/>
              <a:buNone/>
              <a:tabLst>
                <a:tab pos="749300" algn="l"/>
              </a:tabLst>
              <a:defRPr spc="-56">
                <a:solidFill>
                  <a:srgbClr val="FFFFFF"/>
                </a:solidFill>
              </a:defRPr>
            </a:pPr>
            <a:r>
              <a:t>sqlite</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Manual Deployment</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.command file</a:t>
            </a:r>
          </a:p>
          <a:p>
            <a:pPr defTabSz="365759">
              <a:lnSpc>
                <a:spcPct val="100000"/>
              </a:lnSpc>
              <a:spcBef>
                <a:spcPts val="0"/>
              </a:spcBef>
              <a:buSzTx/>
              <a:buNone/>
              <a:tabLst>
                <a:tab pos="749300" algn="l"/>
              </a:tabLst>
              <a:defRPr spc="-56">
                <a:solidFill>
                  <a:srgbClr val="FFFFFF"/>
                </a:solidFill>
              </a:defRPr>
            </a:pPr>
            <a:r>
              <a:t>browser bookmark</a:t>
            </a:r>
          </a:p>
        </p:txBody>
      </p:sp>
      <p:sp>
        <p:nvSpPr>
          <p:cNvPr id="1048" name="docker engine…"/>
          <p:cNvSpPr txBox="1"/>
          <p:nvPr/>
        </p:nvSpPr>
        <p:spPr>
          <a:xfrm>
            <a:off x="17818482" y="5427144"/>
            <a:ext cx="4932561" cy="71873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lstStyle/>
          <a:p>
            <a:pPr defTabSz="365759">
              <a:lnSpc>
                <a:spcPct val="100000"/>
              </a:lnSpc>
              <a:spcBef>
                <a:spcPts val="0"/>
              </a:spcBef>
              <a:buSzTx/>
              <a:buNone/>
              <a:tabLst>
                <a:tab pos="749300" algn="l"/>
              </a:tabLst>
              <a:defRPr spc="-56">
                <a:solidFill>
                  <a:srgbClr val="FFFFFF"/>
                </a:solidFill>
              </a:defRPr>
            </a:pPr>
            <a:r>
              <a:t>docker engine</a:t>
            </a:r>
          </a:p>
          <a:p>
            <a:pPr defTabSz="365759">
              <a:lnSpc>
                <a:spcPct val="100000"/>
              </a:lnSpc>
              <a:spcBef>
                <a:spcPts val="0"/>
              </a:spcBef>
              <a:buSzTx/>
              <a:buNone/>
              <a:tabLst>
                <a:tab pos="749300" algn="l"/>
              </a:tabLst>
              <a:defRPr spc="-56">
                <a:solidFill>
                  <a:srgbClr val="FFFFFF"/>
                </a:solidFill>
              </a:defRPr>
            </a:pPr>
            <a:r>
              <a:t>docker container</a:t>
            </a:r>
          </a:p>
          <a:p>
            <a:pPr defTabSz="365759">
              <a:lnSpc>
                <a:spcPct val="100000"/>
              </a:lnSpc>
              <a:spcBef>
                <a:spcPts val="0"/>
              </a:spcBef>
              <a:buSzTx/>
              <a:buNone/>
              <a:tabLst>
                <a:tab pos="749300" algn="l"/>
              </a:tabLst>
              <a:defRPr spc="-56">
                <a:solidFill>
                  <a:srgbClr val="FFFFFF"/>
                </a:solidFill>
              </a:defRPr>
            </a:pPr>
            <a:r>
              <a:t>kestrel</a:t>
            </a:r>
          </a:p>
          <a:p>
            <a:pPr defTabSz="365759">
              <a:lnSpc>
                <a:spcPct val="100000"/>
              </a:lnSpc>
              <a:spcBef>
                <a:spcPts val="0"/>
              </a:spcBef>
              <a:buSzTx/>
              <a:buNone/>
              <a:tabLst>
                <a:tab pos="749300" algn="l"/>
              </a:tabLst>
              <a:defRPr spc="-56">
                <a:solidFill>
                  <a:srgbClr val="FFFFFF"/>
                </a:solidFill>
              </a:defRPr>
            </a:pPr>
            <a:r>
              <a:t>.netcore2.0</a:t>
            </a:r>
          </a:p>
          <a:p>
            <a:pPr defTabSz="365759">
              <a:lnSpc>
                <a:spcPct val="100000"/>
              </a:lnSpc>
              <a:spcBef>
                <a:spcPts val="0"/>
              </a:spcBef>
              <a:buSzTx/>
              <a:buNone/>
              <a:tabLst>
                <a:tab pos="749300" algn="l"/>
              </a:tabLst>
              <a:defRPr spc="-56">
                <a:solidFill>
                  <a:srgbClr val="FFFFFF"/>
                </a:solidFill>
              </a:defRPr>
            </a:pPr>
            <a:r>
              <a:t>WebApi</a:t>
            </a:r>
          </a:p>
          <a:p>
            <a:pPr defTabSz="365759">
              <a:lnSpc>
                <a:spcPct val="100000"/>
              </a:lnSpc>
              <a:spcBef>
                <a:spcPts val="0"/>
              </a:spcBef>
              <a:buSzTx/>
              <a:buNone/>
              <a:tabLst>
                <a:tab pos="749300" algn="l"/>
              </a:tabLst>
              <a:defRPr spc="-56">
                <a:solidFill>
                  <a:srgbClr val="FFFFFF"/>
                </a:solidFill>
              </a:defRPr>
            </a:pPr>
            <a:r>
              <a:t>sqlite</a:t>
            </a: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VisualStudio</a:t>
            </a:r>
          </a:p>
          <a:p>
            <a:pPr defTabSz="365759">
              <a:lnSpc>
                <a:spcPct val="100000"/>
              </a:lnSpc>
              <a:spcBef>
                <a:spcPts val="0"/>
              </a:spcBef>
              <a:buSzTx/>
              <a:buNone/>
              <a:tabLst>
                <a:tab pos="749300" algn="l"/>
              </a:tabLst>
              <a:defRPr spc="-56">
                <a:solidFill>
                  <a:srgbClr val="FFFFFF"/>
                </a:solidFill>
              </a:defRPr>
            </a:pPr>
            <a:r>
              <a:t>Github</a:t>
            </a:r>
          </a:p>
          <a:p>
            <a:pPr defTabSz="365759">
              <a:lnSpc>
                <a:spcPct val="100000"/>
              </a:lnSpc>
              <a:spcBef>
                <a:spcPts val="0"/>
              </a:spcBef>
              <a:buSzTx/>
              <a:buNone/>
              <a:tabLst>
                <a:tab pos="749300" algn="l"/>
              </a:tabLst>
              <a:defRPr spc="-56">
                <a:solidFill>
                  <a:srgbClr val="FFFFFF"/>
                </a:solidFill>
              </a:defRPr>
            </a:pPr>
            <a:r>
              <a:t>Travis</a:t>
            </a:r>
          </a:p>
          <a:p>
            <a:pPr defTabSz="365759">
              <a:lnSpc>
                <a:spcPct val="100000"/>
              </a:lnSpc>
              <a:spcBef>
                <a:spcPts val="0"/>
              </a:spcBef>
              <a:buSzTx/>
              <a:buNone/>
              <a:tabLst>
                <a:tab pos="749300" algn="l"/>
              </a:tabLst>
              <a:defRPr spc="-56">
                <a:solidFill>
                  <a:srgbClr val="FFFFFF"/>
                </a:solidFill>
              </a:defRPr>
            </a:pPr>
            <a:r>
              <a:t>Canister</a:t>
            </a:r>
          </a:p>
          <a:p>
            <a:pPr defTabSz="365759">
              <a:lnSpc>
                <a:spcPct val="100000"/>
              </a:lnSpc>
              <a:spcBef>
                <a:spcPts val="0"/>
              </a:spcBef>
              <a:buSzTx/>
              <a:buNone/>
              <a:tabLst>
                <a:tab pos="749300" algn="l"/>
              </a:tabLst>
              <a:defRPr spc="-56">
                <a:solidFill>
                  <a:srgbClr val="FFFFFF"/>
                </a:solidFill>
              </a:defRPr>
            </a:pPr>
            <a:r>
              <a:t>Heroku</a:t>
            </a:r>
          </a:p>
          <a:p>
            <a:pPr defTabSz="365759">
              <a:lnSpc>
                <a:spcPct val="100000"/>
              </a:lnSpc>
              <a:spcBef>
                <a:spcPts val="0"/>
              </a:spcBef>
              <a:buSzTx/>
              <a:buNone/>
              <a:tabLst>
                <a:tab pos="749300" algn="l"/>
              </a:tabLst>
              <a:defRPr spc="-56">
                <a:solidFill>
                  <a:srgbClr val="FFFFFF"/>
                </a:solidFill>
              </a:defRPr>
            </a:pPr>
            <a:r>
              <a:t>docker-compose</a:t>
            </a:r>
          </a:p>
          <a:p>
            <a:pPr defTabSz="365759">
              <a:lnSpc>
                <a:spcPct val="100000"/>
              </a:lnSpc>
              <a:spcBef>
                <a:spcPts val="0"/>
              </a:spcBef>
              <a:buSzTx/>
              <a:buNone/>
              <a:tabLst>
                <a:tab pos="749300" algn="l"/>
              </a:tabLst>
              <a:defRPr spc="-56">
                <a:solidFill>
                  <a:srgbClr val="FFFFFF"/>
                </a:solidFill>
              </a:defRPr>
            </a:pPr>
            <a:endParaRPr/>
          </a:p>
          <a:p>
            <a:pPr defTabSz="365759">
              <a:lnSpc>
                <a:spcPct val="100000"/>
              </a:lnSpc>
              <a:spcBef>
                <a:spcPts val="0"/>
              </a:spcBef>
              <a:buSzTx/>
              <a:buNone/>
              <a:tabLst>
                <a:tab pos="749300" algn="l"/>
              </a:tabLst>
              <a:defRPr spc="-56">
                <a:solidFill>
                  <a:srgbClr val="FFFFFF"/>
                </a:solidFill>
              </a:defRPr>
            </a:pPr>
            <a:r>
              <a:t>—————————————————————</a:t>
            </a:r>
          </a:p>
          <a:p>
            <a:pPr defTabSz="365759">
              <a:lnSpc>
                <a:spcPct val="100000"/>
              </a:lnSpc>
              <a:spcBef>
                <a:spcPts val="0"/>
              </a:spcBef>
              <a:buSzTx/>
              <a:buNone/>
              <a:tabLst>
                <a:tab pos="749300" algn="l"/>
              </a:tabLst>
              <a:defRPr spc="-56">
                <a:solidFill>
                  <a:srgbClr val="FFFFFF"/>
                </a:solidFill>
              </a:defRPr>
            </a:pPr>
            <a:r>
              <a:t>browser bookmark</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VMs vs containers"/>
          <p:cNvSpPr txBox="1">
            <a:spLocks noGrp="1"/>
          </p:cNvSpPr>
          <p:nvPr>
            <p:ph type="body" idx="13"/>
          </p:nvPr>
        </p:nvSpPr>
        <p:spPr>
          <a:xfrm>
            <a:off x="1777999" y="3380753"/>
            <a:ext cx="5035623" cy="2081877"/>
          </a:xfrm>
          <a:prstGeom prst="rect">
            <a:avLst/>
          </a:prstGeom>
        </p:spPr>
        <p:txBody>
          <a:bodyPr/>
          <a:lstStyle/>
          <a:p>
            <a:r>
              <a:t>VMs vs containers</a:t>
            </a:r>
          </a:p>
        </p:txBody>
      </p:sp>
      <p:sp>
        <p:nvSpPr>
          <p:cNvPr id="949" name="Docker in action"/>
          <p:cNvSpPr txBox="1">
            <a:spLocks noGrp="1"/>
          </p:cNvSpPr>
          <p:nvPr>
            <p:ph type="body" idx="14"/>
          </p:nvPr>
        </p:nvSpPr>
        <p:spPr>
          <a:prstGeom prst="rect">
            <a:avLst/>
          </a:prstGeom>
        </p:spPr>
        <p:txBody>
          <a:bodyPr/>
          <a:lstStyle/>
          <a:p>
            <a:r>
              <a:t>Docker in action</a:t>
            </a:r>
          </a:p>
        </p:txBody>
      </p:sp>
      <p:sp>
        <p:nvSpPr>
          <p:cNvPr id="950" name="Containers and VMs are similar in their goals: to isolate an application and its dependencies into a self-contained unit that can run anywhere."/>
          <p:cNvSpPr txBox="1">
            <a:spLocks noGrp="1"/>
          </p:cNvSpPr>
          <p:nvPr>
            <p:ph type="body" idx="15"/>
          </p:nvPr>
        </p:nvSpPr>
        <p:spPr>
          <a:xfrm>
            <a:off x="1778000" y="6237514"/>
            <a:ext cx="4594737" cy="6141509"/>
          </a:xfrm>
          <a:prstGeom prst="rect">
            <a:avLst/>
          </a:prstGeom>
        </p:spPr>
        <p:txBody>
          <a:bodyPr/>
          <a:lstStyle>
            <a:lvl1pPr>
              <a:defRPr sz="4000" spc="-79"/>
            </a:lvl1pPr>
          </a:lstStyle>
          <a:p>
            <a:r>
              <a:t>Containers and VMs are similar in their goals: to isolate an application and its dependencies into a self-contained unit that can run anywhere.</a:t>
            </a:r>
          </a:p>
        </p:txBody>
      </p:sp>
      <p:sp>
        <p:nvSpPr>
          <p:cNvPr id="951"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952" name="Image" descr="Imag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28526" y="3441723"/>
            <a:ext cx="16491467" cy="874047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955" name="Containers"/>
          <p:cNvSpPr txBox="1">
            <a:spLocks noGrp="1"/>
          </p:cNvSpPr>
          <p:nvPr>
            <p:ph type="body" idx="13"/>
          </p:nvPr>
        </p:nvSpPr>
        <p:spPr>
          <a:xfrm>
            <a:off x="1778000" y="5187768"/>
            <a:ext cx="9466320" cy="1298304"/>
          </a:xfrm>
          <a:prstGeom prst="rect">
            <a:avLst/>
          </a:prstGeom>
        </p:spPr>
        <p:txBody>
          <a:bodyPr/>
          <a:lstStyle/>
          <a:p>
            <a:r>
              <a:t>Containers</a:t>
            </a:r>
          </a:p>
        </p:txBody>
      </p:sp>
      <p:sp>
        <p:nvSpPr>
          <p:cNvPr id="956" name="Dockers"/>
          <p:cNvSpPr txBox="1">
            <a:spLocks noGrp="1"/>
          </p:cNvSpPr>
          <p:nvPr>
            <p:ph type="body" idx="14"/>
          </p:nvPr>
        </p:nvSpPr>
        <p:spPr>
          <a:xfrm>
            <a:off x="13829721" y="5187768"/>
            <a:ext cx="9466320" cy="1298304"/>
          </a:xfrm>
          <a:prstGeom prst="rect">
            <a:avLst/>
          </a:prstGeom>
        </p:spPr>
        <p:txBody>
          <a:bodyPr/>
          <a:lstStyle/>
          <a:p>
            <a:r>
              <a:t>Dockers</a:t>
            </a:r>
          </a:p>
        </p:txBody>
      </p:sp>
      <p:sp>
        <p:nvSpPr>
          <p:cNvPr id="957" name="Docker in action"/>
          <p:cNvSpPr txBox="1">
            <a:spLocks noGrp="1"/>
          </p:cNvSpPr>
          <p:nvPr>
            <p:ph type="body" idx="15"/>
          </p:nvPr>
        </p:nvSpPr>
        <p:spPr>
          <a:prstGeom prst="rect">
            <a:avLst/>
          </a:prstGeom>
        </p:spPr>
        <p:txBody>
          <a:bodyPr/>
          <a:lstStyle/>
          <a:p>
            <a:r>
              <a:t>Docker in action</a:t>
            </a:r>
          </a:p>
        </p:txBody>
      </p:sp>
      <p:sp>
        <p:nvSpPr>
          <p:cNvPr id="958" name="vs"/>
          <p:cNvSpPr txBox="1"/>
          <p:nvPr/>
        </p:nvSpPr>
        <p:spPr>
          <a:xfrm>
            <a:off x="11667394" y="5187768"/>
            <a:ext cx="1227012"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p>
            <a:pPr defTabSz="365759">
              <a:lnSpc>
                <a:spcPct val="80000"/>
              </a:lnSpc>
              <a:spcBef>
                <a:spcPts val="0"/>
              </a:spcBef>
              <a:buSzTx/>
              <a:buNone/>
              <a:tabLst>
                <a:tab pos="749300" algn="l"/>
              </a:tabLst>
              <a:defRPr sz="8200" b="1" spc="-164">
                <a:solidFill>
                  <a:schemeClr val="accent1"/>
                </a:solidFill>
              </a:defRPr>
            </a:pPr>
            <a:r>
              <a:t>v</a:t>
            </a:r>
            <a:r>
              <a:rPr>
                <a:solidFill>
                  <a:schemeClr val="accent3"/>
                </a:solidFill>
              </a:rPr>
              <a:t>s</a:t>
            </a:r>
          </a:p>
        </p:txBody>
      </p:sp>
      <p:sp>
        <p:nvSpPr>
          <p:cNvPr id="959" name="(OCI)"/>
          <p:cNvSpPr txBox="1"/>
          <p:nvPr/>
        </p:nvSpPr>
        <p:spPr>
          <a:xfrm>
            <a:off x="1778000" y="4519129"/>
            <a:ext cx="9466320" cy="701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p>
            <a:pPr defTabSz="457200">
              <a:lnSpc>
                <a:spcPts val="5800"/>
              </a:lnSpc>
              <a:spcBef>
                <a:spcPts val="0"/>
              </a:spcBef>
              <a:buSzTx/>
              <a:buNone/>
              <a:tabLst>
                <a:tab pos="749300" algn="l"/>
              </a:tabLst>
              <a:defRPr sz="4100" b="1" u="sng" cap="all" spc="0">
                <a:solidFill>
                  <a:schemeClr val="accent1"/>
                </a:solidFill>
                <a:uFill>
                  <a:solidFill>
                    <a:srgbClr val="0000EE"/>
                  </a:solidFill>
                </a:uFill>
              </a:defRPr>
            </a:pPr>
            <a:r>
              <a:rPr u="none"/>
              <a:t>(</a:t>
            </a:r>
            <a:r>
              <a:rPr>
                <a:hlinkClick r:id="rId2"/>
              </a:rPr>
              <a:t>OCI</a:t>
            </a:r>
            <a:r>
              <a:rPr u="none"/>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962" name="Linux containers"/>
          <p:cNvSpPr txBox="1">
            <a:spLocks noGrp="1"/>
          </p:cNvSpPr>
          <p:nvPr>
            <p:ph type="body" idx="13"/>
          </p:nvPr>
        </p:nvSpPr>
        <p:spPr>
          <a:xfrm>
            <a:off x="1778000" y="5187768"/>
            <a:ext cx="9466320" cy="1298304"/>
          </a:xfrm>
          <a:prstGeom prst="rect">
            <a:avLst/>
          </a:prstGeom>
        </p:spPr>
        <p:txBody>
          <a:bodyPr/>
          <a:lstStyle/>
          <a:p>
            <a:r>
              <a:t>Linux containers</a:t>
            </a:r>
          </a:p>
        </p:txBody>
      </p:sp>
      <p:sp>
        <p:nvSpPr>
          <p:cNvPr id="963" name="Windows containers"/>
          <p:cNvSpPr txBox="1">
            <a:spLocks noGrp="1"/>
          </p:cNvSpPr>
          <p:nvPr>
            <p:ph type="body" idx="14"/>
          </p:nvPr>
        </p:nvSpPr>
        <p:spPr>
          <a:xfrm>
            <a:off x="13829721" y="5187768"/>
            <a:ext cx="9466320" cy="1298304"/>
          </a:xfrm>
          <a:prstGeom prst="rect">
            <a:avLst/>
          </a:prstGeom>
        </p:spPr>
        <p:txBody>
          <a:bodyPr/>
          <a:lstStyle/>
          <a:p>
            <a:r>
              <a:t>Windows containers</a:t>
            </a:r>
          </a:p>
        </p:txBody>
      </p:sp>
      <p:sp>
        <p:nvSpPr>
          <p:cNvPr id="964" name="Docker in action"/>
          <p:cNvSpPr txBox="1">
            <a:spLocks noGrp="1"/>
          </p:cNvSpPr>
          <p:nvPr>
            <p:ph type="body" idx="15"/>
          </p:nvPr>
        </p:nvSpPr>
        <p:spPr>
          <a:prstGeom prst="rect">
            <a:avLst/>
          </a:prstGeom>
        </p:spPr>
        <p:txBody>
          <a:bodyPr/>
          <a:lstStyle/>
          <a:p>
            <a:r>
              <a:t>Docker in action</a:t>
            </a:r>
          </a:p>
        </p:txBody>
      </p:sp>
      <p:sp>
        <p:nvSpPr>
          <p:cNvPr id="965" name="vs"/>
          <p:cNvSpPr txBox="1"/>
          <p:nvPr/>
        </p:nvSpPr>
        <p:spPr>
          <a:xfrm>
            <a:off x="11667394" y="5187768"/>
            <a:ext cx="1227012" cy="129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a:spAutoFit/>
          </a:bodyPr>
          <a:lstStyle/>
          <a:p>
            <a:pPr defTabSz="365759">
              <a:lnSpc>
                <a:spcPct val="80000"/>
              </a:lnSpc>
              <a:spcBef>
                <a:spcPts val="0"/>
              </a:spcBef>
              <a:buSzTx/>
              <a:buNone/>
              <a:tabLst>
                <a:tab pos="749300" algn="l"/>
              </a:tabLst>
              <a:defRPr sz="8200" b="1" spc="-164">
                <a:solidFill>
                  <a:schemeClr val="accent1"/>
                </a:solidFill>
              </a:defRPr>
            </a:pPr>
            <a:r>
              <a:t>v</a:t>
            </a:r>
            <a:r>
              <a:rPr>
                <a:solidFill>
                  <a:schemeClr val="accent3"/>
                </a:solidFill>
              </a:rPr>
              <a: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https://12factor.net/"/>
          <p:cNvSpPr txBox="1">
            <a:spLocks noGrp="1"/>
          </p:cNvSpPr>
          <p:nvPr>
            <p:ph type="body" idx="13"/>
          </p:nvPr>
        </p:nvSpPr>
        <p:spPr>
          <a:xfrm>
            <a:off x="8056568" y="9140733"/>
            <a:ext cx="8270864" cy="863601"/>
          </a:xfrm>
          <a:prstGeom prst="rect">
            <a:avLst/>
          </a:prstGeom>
        </p:spPr>
        <p:txBody>
          <a:bodyPr/>
          <a:lstStyle>
            <a:lvl1pPr defTabSz="457200">
              <a:lnSpc>
                <a:spcPts val="8100"/>
              </a:lnSpc>
              <a:defRPr sz="6000" u="sng" cap="all" spc="0">
                <a:solidFill>
                  <a:schemeClr val="accent3">
                    <a:hueOff val="-9977778"/>
                    <a:satOff val="10000"/>
                    <a:lumOff val="-64283"/>
                  </a:schemeClr>
                </a:solidFill>
                <a:uFill>
                  <a:solidFill>
                    <a:srgbClr val="0000EE"/>
                  </a:solidFill>
                </a:uFill>
                <a:hlinkClick r:id="rId2"/>
              </a:defRPr>
            </a:lvl1pPr>
          </a:lstStyle>
          <a:p>
            <a:r>
              <a:rPr>
                <a:hlinkClick r:id="rId2"/>
              </a:rPr>
              <a:t>https://12factor.net/</a:t>
            </a:r>
          </a:p>
        </p:txBody>
      </p:sp>
      <p:sp>
        <p:nvSpPr>
          <p:cNvPr id="968" name="Slide Number"/>
          <p:cNvSpPr txBox="1">
            <a:spLocks noGrp="1"/>
          </p:cNvSpPr>
          <p:nvPr>
            <p:ph type="sldNum" sz="quarter" idx="2"/>
          </p:nvPr>
        </p:nvSpPr>
        <p:spPr>
          <a:xfrm>
            <a:off x="22312376" y="12344400"/>
            <a:ext cx="320676" cy="5238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969" name="docker in action"/>
          <p:cNvSpPr txBox="1">
            <a:spLocks noGrp="1"/>
          </p:cNvSpPr>
          <p:nvPr>
            <p:ph type="body" idx="14"/>
          </p:nvPr>
        </p:nvSpPr>
        <p:spPr>
          <a:prstGeom prst="rect">
            <a:avLst/>
          </a:prstGeom>
        </p:spPr>
        <p:txBody>
          <a:bodyPr/>
          <a:lstStyle/>
          <a:p>
            <a:r>
              <a:t>docker in action</a:t>
            </a:r>
          </a:p>
        </p:txBody>
      </p:sp>
      <p:pic>
        <p:nvPicPr>
          <p:cNvPr id="970"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0999" y="5332537"/>
            <a:ext cx="8382001" cy="30480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73"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974" name="Docker in action"/>
          <p:cNvSpPr txBox="1">
            <a:spLocks noGrp="1"/>
          </p:cNvSpPr>
          <p:nvPr>
            <p:ph type="body" idx="13"/>
          </p:nvPr>
        </p:nvSpPr>
        <p:spPr>
          <a:prstGeom prst="rect">
            <a:avLst/>
          </a:prstGeom>
        </p:spPr>
        <p:txBody>
          <a:bodyPr/>
          <a:lstStyle/>
          <a:p>
            <a:r>
              <a:t>Docker in action</a:t>
            </a:r>
          </a:p>
        </p:txBody>
      </p:sp>
      <p:graphicFrame>
        <p:nvGraphicFramePr>
          <p:cNvPr id="975" name="Table"/>
          <p:cNvGraphicFramePr/>
          <p:nvPr/>
        </p:nvGraphicFramePr>
        <p:xfrm>
          <a:off x="10717780" y="3584345"/>
          <a:ext cx="12826795" cy="8959120"/>
        </p:xfrm>
        <a:graphic>
          <a:graphicData uri="http://schemas.openxmlformats.org/drawingml/2006/table">
            <a:tbl>
              <a:tblPr firstCol="1" bandRow="1">
                <a:tableStyleId>{4C3C2611-4C71-4FC5-86AE-919BDF0F9419}</a:tableStyleId>
              </a:tblPr>
              <a:tblGrid>
                <a:gridCol w="2698024">
                  <a:extLst>
                    <a:ext uri="{9D8B030D-6E8A-4147-A177-3AD203B41FA5}">
                      <a16:colId xmlns:a16="http://schemas.microsoft.com/office/drawing/2014/main" val="20000"/>
                    </a:ext>
                  </a:extLst>
                </a:gridCol>
                <a:gridCol w="10128771">
                  <a:extLst>
                    <a:ext uri="{9D8B030D-6E8A-4147-A177-3AD203B41FA5}">
                      <a16:colId xmlns:a16="http://schemas.microsoft.com/office/drawing/2014/main" val="20001"/>
                    </a:ext>
                  </a:extLst>
                </a:gridCol>
              </a:tblGrid>
              <a:tr h="115533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images</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recipe or template for creating Docker containers. It includes the steps for installing and running the necessary software.</a:t>
                      </a:r>
                    </a:p>
                  </a:txBody>
                  <a:tcPr marL="50800" marR="50800" marT="50800" marB="50800" anchor="ctr" horzOverflow="overflow">
                    <a:solidFill>
                      <a:srgbClr val="333333"/>
                    </a:solidFill>
                  </a:tcPr>
                </a:tc>
                <a:extLst>
                  <a:ext uri="{0D108BD9-81ED-4DB2-BD59-A6C34878D82A}">
                    <a16:rowId xmlns:a16="http://schemas.microsoft.com/office/drawing/2014/main" val="10000"/>
                  </a:ext>
                </a:extLst>
              </a:tr>
              <a:tr h="136474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container</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Like a tiny virtual machine that is created from the instructions found within the Docker image originated</a:t>
                      </a:r>
                    </a:p>
                  </a:txBody>
                  <a:tcPr marL="50800" marR="50800" marT="50800" marB="50800" anchor="ctr" horzOverflow="overflow">
                    <a:solidFill>
                      <a:srgbClr val="535353"/>
                    </a:solidFill>
                  </a:tcPr>
                </a:tc>
                <a:extLst>
                  <a:ext uri="{0D108BD9-81ED-4DB2-BD59-A6C34878D82A}">
                    <a16:rowId xmlns:a16="http://schemas.microsoft.com/office/drawing/2014/main" val="10001"/>
                  </a:ext>
                </a:extLst>
              </a:tr>
              <a:tr h="1444923">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client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Command-line utility or other tool that takes advantage of the </a:t>
                      </a:r>
                      <a:r>
                        <a:rPr u="sng">
                          <a:hlinkClick r:id="rId3"/>
                        </a:rPr>
                        <a:t>Docker API</a:t>
                      </a:r>
                      <a:r>
                        <a:t> to communicate with a Docker daemon</a:t>
                      </a:r>
                    </a:p>
                  </a:txBody>
                  <a:tcPr marL="50800" marR="50800" marT="50800" marB="50800" anchor="ctr" horzOverflow="overflow">
                    <a:solidFill>
                      <a:srgbClr val="333333"/>
                    </a:solidFill>
                  </a:tcPr>
                </a:tc>
                <a:extLst>
                  <a:ext uri="{0D108BD9-81ED-4DB2-BD59-A6C34878D82A}">
                    <a16:rowId xmlns:a16="http://schemas.microsoft.com/office/drawing/2014/main" val="10002"/>
                  </a:ext>
                </a:extLst>
              </a:tr>
              <a:tr h="1645920">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host</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Physical or virtual machine that is running a Docker daemon and contains cached images as well as runnable containers created from images</a:t>
                      </a:r>
                    </a:p>
                  </a:txBody>
                  <a:tcPr marL="50800" marR="50800" marT="50800" marB="50800" anchor="ctr" horzOverflow="overflow">
                    <a:solidFill>
                      <a:srgbClr val="535353"/>
                    </a:solidFill>
                  </a:tcPr>
                </a:tc>
                <a:extLst>
                  <a:ext uri="{0D108BD9-81ED-4DB2-BD59-A6C34878D82A}">
                    <a16:rowId xmlns:a16="http://schemas.microsoft.com/office/drawing/2014/main" val="10003"/>
                  </a:ext>
                </a:extLst>
              </a:tr>
              <a:tr h="1737998">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registry</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2800" spc="-56">
                          <a:solidFill>
                            <a:srgbClr val="FFFFFF"/>
                          </a:solidFill>
                        </a:defRPr>
                      </a:pPr>
                      <a:r>
                        <a:t>A repository of Docker images that can be used to create Docker containers. </a:t>
                      </a:r>
                      <a:r>
                        <a:rPr u="sng">
                          <a:solidFill>
                            <a:srgbClr val="0000EE"/>
                          </a:solidFill>
                          <a:uFill>
                            <a:solidFill>
                              <a:srgbClr val="0000EE"/>
                            </a:solidFill>
                          </a:uFill>
                          <a:hlinkClick r:id="rId4"/>
                        </a:rPr>
                        <a:t>Docker Hub</a:t>
                      </a:r>
                      <a:r>
                        <a:t> is the most popular social example of a Docker repository.</a:t>
                      </a:r>
                    </a:p>
                  </a:txBody>
                  <a:tcPr marL="50800" marR="50800" marT="50800" marB="50800" anchor="ctr" horzOverflow="overflow">
                    <a:solidFill>
                      <a:srgbClr val="333333"/>
                    </a:solidFill>
                  </a:tcPr>
                </a:tc>
                <a:extLst>
                  <a:ext uri="{0D108BD9-81ED-4DB2-BD59-A6C34878D82A}">
                    <a16:rowId xmlns:a16="http://schemas.microsoft.com/office/drawing/2014/main" val="10004"/>
                  </a:ext>
                </a:extLst>
              </a:tr>
              <a:tr h="1610206">
                <a:tc>
                  <a:txBody>
                    <a:bodyPr/>
                    <a:lstStyle/>
                    <a:p>
                      <a:pPr marR="254000" algn="l" defTabSz="365759">
                        <a:lnSpc>
                          <a:spcPct val="140000"/>
                        </a:lnSpc>
                        <a:tabLst>
                          <a:tab pos="749300" algn="l"/>
                        </a:tabLst>
                        <a:defRPr sz="1800" b="0">
                          <a:solidFill>
                            <a:srgbClr val="000000"/>
                          </a:solidFill>
                        </a:defRPr>
                      </a:pPr>
                      <a:r>
                        <a:rPr sz="2800" b="1" spc="-56">
                          <a:solidFill>
                            <a:srgbClr val="FFFFFF"/>
                          </a:solidFill>
                        </a:rPr>
                        <a:t>Docker machine</a:t>
                      </a:r>
                    </a:p>
                  </a:txBody>
                  <a:tcPr marL="50800" marR="50800" marT="50800" marB="50800" anchor="ctr" horzOverflow="overflow">
                    <a:lnL w="0">
                      <a:miter lim="400000"/>
                    </a:lnL>
                    <a:solidFill>
                      <a:schemeClr val="accent2">
                        <a:hueOff val="10585974"/>
                        <a:satOff val="-48146"/>
                        <a:lumOff val="-45882"/>
                      </a:schemeClr>
                    </a:solidFill>
                  </a:tcPr>
                </a:tc>
                <a:tc>
                  <a:txBody>
                    <a:bodyPr/>
                    <a:lstStyle/>
                    <a:p>
                      <a:pPr marL="254000" marR="254000" algn="l" defTabSz="365759">
                        <a:tabLst>
                          <a:tab pos="749300" algn="l"/>
                        </a:tabLst>
                        <a:defRPr sz="1800">
                          <a:solidFill>
                            <a:srgbClr val="000000"/>
                          </a:solidFill>
                        </a:defRPr>
                      </a:pPr>
                      <a:r>
                        <a:rPr sz="2800" spc="-56">
                          <a:solidFill>
                            <a:srgbClr val="FFFFFF"/>
                          </a:solidFill>
                        </a:rPr>
                        <a:t>A utility for managing multiple Docker hosts, which can run locally in VirtualBox or remotely in a cloud hosting service such as Amazon Web Services, Microsoft Azure, or Digital Ocean.</a:t>
                      </a:r>
                    </a:p>
                  </a:txBody>
                  <a:tcPr marL="50800" marR="50800" marT="50800" marB="50800" anchor="ctr" horzOverflow="overflow">
                    <a:solidFill>
                      <a:srgbClr val="535252"/>
                    </a:solidFill>
                  </a:tcPr>
                </a:tc>
                <a:extLst>
                  <a:ext uri="{0D108BD9-81ED-4DB2-BD59-A6C34878D82A}">
                    <a16:rowId xmlns:a16="http://schemas.microsoft.com/office/drawing/2014/main" val="10005"/>
                  </a:ext>
                </a:extLst>
              </a:tr>
            </a:tbl>
          </a:graphicData>
        </a:graphic>
      </p:graphicFrame>
      <p:sp>
        <p:nvSpPr>
          <p:cNvPr id="976" name="Docker architecture"/>
          <p:cNvSpPr txBox="1">
            <a:spLocks noGrp="1"/>
          </p:cNvSpPr>
          <p:nvPr>
            <p:ph type="body" idx="14"/>
          </p:nvPr>
        </p:nvSpPr>
        <p:spPr>
          <a:prstGeom prst="rect">
            <a:avLst/>
          </a:prstGeom>
        </p:spPr>
        <p:txBody>
          <a:bodyPr/>
          <a:lstStyle/>
          <a:p>
            <a:r>
              <a:t>Docker architecture</a:t>
            </a:r>
          </a:p>
        </p:txBody>
      </p:sp>
      <p:pic>
        <p:nvPicPr>
          <p:cNvPr id="977"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3109" y="3597045"/>
            <a:ext cx="9953148" cy="74982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Docker layered file system"/>
          <p:cNvSpPr txBox="1">
            <a:spLocks noGrp="1"/>
          </p:cNvSpPr>
          <p:nvPr>
            <p:ph type="body" idx="13"/>
          </p:nvPr>
        </p:nvSpPr>
        <p:spPr>
          <a:xfrm>
            <a:off x="1637274" y="1961606"/>
            <a:ext cx="11923208" cy="1298304"/>
          </a:xfrm>
          <a:prstGeom prst="rect">
            <a:avLst/>
          </a:prstGeom>
        </p:spPr>
        <p:txBody>
          <a:bodyPr/>
          <a:lstStyle/>
          <a:p>
            <a:r>
              <a:t>Docker layered file system</a:t>
            </a:r>
          </a:p>
        </p:txBody>
      </p:sp>
      <p:pic>
        <p:nvPicPr>
          <p:cNvPr id="980"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81"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982" name="docker in action"/>
          <p:cNvSpPr txBox="1">
            <a:spLocks noGrp="1"/>
          </p:cNvSpPr>
          <p:nvPr>
            <p:ph type="body" idx="16"/>
          </p:nvPr>
        </p:nvSpPr>
        <p:spPr>
          <a:prstGeom prst="rect">
            <a:avLst/>
          </a:prstGeom>
        </p:spPr>
        <p:txBody>
          <a:bodyPr/>
          <a:lstStyle/>
          <a:p>
            <a:r>
              <a:t>docker in action</a:t>
            </a:r>
          </a:p>
        </p:txBody>
      </p:sp>
      <p:pic>
        <p:nvPicPr>
          <p:cNvPr id="983"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0699" y="3369557"/>
            <a:ext cx="7289801" cy="8991601"/>
          </a:xfrm>
          <a:prstGeom prst="rect">
            <a:avLst/>
          </a:prstGeom>
          <a:ln w="12700">
            <a:miter lim="400000"/>
          </a:ln>
        </p:spPr>
      </p:pic>
      <p:pic>
        <p:nvPicPr>
          <p:cNvPr id="984"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86899" y="3369557"/>
            <a:ext cx="13598500" cy="8991601"/>
          </a:xfrm>
          <a:prstGeom prst="rect">
            <a:avLst/>
          </a:prstGeom>
          <a:ln w="12700">
            <a:miter lim="400000"/>
          </a:ln>
        </p:spPr>
      </p:pic>
      <p:sp>
        <p:nvSpPr>
          <p:cNvPr id="985" name="https://collabnix.com/understanding-docker-container-image/"/>
          <p:cNvSpPr txBox="1"/>
          <p:nvPr/>
        </p:nvSpPr>
        <p:spPr>
          <a:xfrm>
            <a:off x="1824558" y="12803765"/>
            <a:ext cx="8615960"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https://collabnix.com/understanding-docker-container-image/</a:t>
            </a:r>
          </a:p>
        </p:txBody>
      </p:sp>
      <p:sp>
        <p:nvSpPr>
          <p:cNvPr id="986" name="https://medium.com/docker-captain/docker-basics-f1a06fde18fb"/>
          <p:cNvSpPr txBox="1"/>
          <p:nvPr/>
        </p:nvSpPr>
        <p:spPr>
          <a:xfrm>
            <a:off x="12069210" y="12803765"/>
            <a:ext cx="8990077"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12700">
              <a:lnSpc>
                <a:spcPct val="100000"/>
              </a:lnSpc>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600" spc="0">
                <a:solidFill>
                  <a:srgbClr val="FFFFFF"/>
                </a:solidFill>
              </a:defRPr>
            </a:lvl1pPr>
          </a:lstStyle>
          <a:p>
            <a:r>
              <a:t>https://medium.com/docker-captain/docker-basics-f1a06fde18fb</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Docker workflow"/>
          <p:cNvSpPr txBox="1">
            <a:spLocks noGrp="1"/>
          </p:cNvSpPr>
          <p:nvPr>
            <p:ph type="body" idx="13"/>
          </p:nvPr>
        </p:nvSpPr>
        <p:spPr>
          <a:xfrm>
            <a:off x="1637274" y="1961606"/>
            <a:ext cx="11923208" cy="1298304"/>
          </a:xfrm>
          <a:prstGeom prst="rect">
            <a:avLst/>
          </a:prstGeom>
        </p:spPr>
        <p:txBody>
          <a:bodyPr/>
          <a:lstStyle/>
          <a:p>
            <a:r>
              <a:t>Docker workflow</a:t>
            </a:r>
          </a:p>
        </p:txBody>
      </p:sp>
      <p:pic>
        <p:nvPicPr>
          <p:cNvPr id="989"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90"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991" name="docker in action"/>
          <p:cNvSpPr txBox="1">
            <a:spLocks noGrp="1"/>
          </p:cNvSpPr>
          <p:nvPr>
            <p:ph type="body" idx="16"/>
          </p:nvPr>
        </p:nvSpPr>
        <p:spPr>
          <a:prstGeom prst="rect">
            <a:avLst/>
          </a:prstGeom>
        </p:spPr>
        <p:txBody>
          <a:bodyPr/>
          <a:lstStyle/>
          <a:p>
            <a:r>
              <a:t>docker in action</a:t>
            </a:r>
          </a:p>
        </p:txBody>
      </p:sp>
      <p:pic>
        <p:nvPicPr>
          <p:cNvPr id="992"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8498" y="4345734"/>
            <a:ext cx="17467004" cy="6297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Docker usages"/>
          <p:cNvSpPr txBox="1">
            <a:spLocks noGrp="1"/>
          </p:cNvSpPr>
          <p:nvPr>
            <p:ph type="body" idx="13"/>
          </p:nvPr>
        </p:nvSpPr>
        <p:spPr>
          <a:xfrm>
            <a:off x="1637274" y="1961606"/>
            <a:ext cx="11923208" cy="1298304"/>
          </a:xfrm>
          <a:prstGeom prst="rect">
            <a:avLst/>
          </a:prstGeom>
        </p:spPr>
        <p:txBody>
          <a:bodyPr/>
          <a:lstStyle/>
          <a:p>
            <a:r>
              <a:t>Docker usages</a:t>
            </a:r>
          </a:p>
        </p:txBody>
      </p:sp>
      <p:pic>
        <p:nvPicPr>
          <p:cNvPr id="995" name="Picture 7" descr="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77308" y="12470806"/>
            <a:ext cx="1315224" cy="223312"/>
          </a:xfrm>
          <a:prstGeom prst="rect">
            <a:avLst/>
          </a:prstGeom>
          <a:ln w="12700">
            <a:miter lim="400000"/>
          </a:ln>
        </p:spPr>
      </p:pic>
      <p:sp>
        <p:nvSpPr>
          <p:cNvPr id="996" name="Slide Number"/>
          <p:cNvSpPr txBox="1">
            <a:spLocks noGrp="1"/>
          </p:cNvSpPr>
          <p:nvPr>
            <p:ph type="sldNum" sz="quarter" idx="2"/>
          </p:nvPr>
        </p:nvSpPr>
        <p:spPr>
          <a:xfrm>
            <a:off x="22313862" y="12344400"/>
            <a:ext cx="282303" cy="4855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997" name="docker in action"/>
          <p:cNvSpPr txBox="1">
            <a:spLocks noGrp="1"/>
          </p:cNvSpPr>
          <p:nvPr>
            <p:ph type="body" idx="16"/>
          </p:nvPr>
        </p:nvSpPr>
        <p:spPr>
          <a:prstGeom prst="rect">
            <a:avLst/>
          </a:prstGeom>
        </p:spPr>
        <p:txBody>
          <a:bodyPr/>
          <a:lstStyle/>
          <a:p>
            <a:r>
              <a:t>docker in action</a:t>
            </a:r>
          </a:p>
        </p:txBody>
      </p:sp>
      <p:sp>
        <p:nvSpPr>
          <p:cNvPr id="998" name="Provisioning backing services during development phase…"/>
          <p:cNvSpPr txBox="1"/>
          <p:nvPr/>
        </p:nvSpPr>
        <p:spPr>
          <a:xfrm>
            <a:off x="1777999" y="4098461"/>
            <a:ext cx="20828001" cy="7533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2251" tIns="52251" rIns="52251" bIns="52251" numCol="2" spcCol="1041400"/>
          <a:lstStyle/>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Provisioning backing services during development phase</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Development environment for application code</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Run tests</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DevOps application</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Create full local and testing environments</a:t>
            </a:r>
          </a:p>
          <a:p>
            <a:pPr marL="784156" indent="-784156" defTabSz="365759">
              <a:lnSpc>
                <a:spcPct val="100000"/>
              </a:lnSpc>
              <a:buClr>
                <a:schemeClr val="accent1">
                  <a:hueOff val="-744095"/>
                  <a:satOff val="1061"/>
                  <a:lumOff val="4117"/>
                </a:schemeClr>
              </a:buClr>
              <a:tabLst>
                <a:tab pos="749300" algn="l"/>
              </a:tabLst>
              <a:defRPr sz="4100" b="1" spc="-82">
                <a:solidFill>
                  <a:srgbClr val="FFFFFF"/>
                </a:solidFill>
              </a:defRPr>
            </a:pPr>
            <a:r>
              <a:t>Deployment/Packaging solution</a:t>
            </a:r>
          </a:p>
        </p:txBody>
      </p:sp>
    </p:spTree>
  </p:cSld>
  <p:clrMapOvr>
    <a:masterClrMapping/>
  </p:clrMapOvr>
  <p:transition spd="med"/>
</p:sld>
</file>

<file path=ppt/theme/theme1.xml><?xml version="1.0" encoding="utf-8"?>
<a:theme xmlns:a="http://schemas.openxmlformats.org/drawingml/2006/main" name="White">
  <a:themeElements>
    <a:clrScheme name="White">
      <a:dk1>
        <a:srgbClr val="333333"/>
      </a:dk1>
      <a:lt1>
        <a:srgbClr val="FFFFFF"/>
      </a:lt1>
      <a:dk2>
        <a:srgbClr val="202020"/>
      </a:dk2>
      <a:lt2>
        <a:srgbClr val="A5A5A5"/>
      </a:lt2>
      <a:accent1>
        <a:srgbClr val="F55E3F"/>
      </a:accent1>
      <a:accent2>
        <a:srgbClr val="F8F566"/>
      </a:accent2>
      <a:accent3>
        <a:srgbClr val="54F6D1"/>
      </a:accent3>
      <a:accent4>
        <a:srgbClr val="5371F7"/>
      </a:accent4>
      <a:accent5>
        <a:srgbClr val="675CC8"/>
      </a:accent5>
      <a:accent6>
        <a:srgbClr val="000002"/>
      </a:accent6>
      <a:hlink>
        <a:srgbClr val="0000FF"/>
      </a:hlink>
      <a:folHlink>
        <a:srgbClr val="FF00FF"/>
      </a:folHlink>
    </a:clrScheme>
    <a:fontScheme name="White">
      <a:majorFont>
        <a:latin typeface="Deltatre Neuzeit"/>
        <a:ea typeface="Deltatre Neuzeit"/>
        <a:cs typeface="Deltatre Neuzeit"/>
      </a:majorFont>
      <a:minorFont>
        <a:latin typeface="Deltatre Neuzeit"/>
        <a:ea typeface="Deltatre Neuzeit"/>
        <a:cs typeface="Deltatre Neuzei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44095"/>
            <a:satOff val="1061"/>
            <a:lumOff val="4117"/>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all" spc="79" normalizeH="0" baseline="0">
            <a:ln>
              <a:noFill/>
            </a:ln>
            <a:solidFill>
              <a:srgbClr val="FFFFFF"/>
            </a:solidFill>
            <a:effectLst/>
            <a:uFillTx/>
            <a:latin typeface="Deltatre Neuzeit Black"/>
            <a:ea typeface="Deltatre Neuzeit Black"/>
            <a:cs typeface="Deltatre Neuzeit Black"/>
            <a:sym typeface="Deltatre Neuzeit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hueOff val="-613186"/>
              <a:satOff val="-90099"/>
              <a:lumOff val="-6039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202020"/>
      </a:dk2>
      <a:lt2>
        <a:srgbClr val="A5A5A5"/>
      </a:lt2>
      <a:accent1>
        <a:srgbClr val="F55E3F"/>
      </a:accent1>
      <a:accent2>
        <a:srgbClr val="F8F566"/>
      </a:accent2>
      <a:accent3>
        <a:srgbClr val="54F6D1"/>
      </a:accent3>
      <a:accent4>
        <a:srgbClr val="5371F7"/>
      </a:accent4>
      <a:accent5>
        <a:srgbClr val="675CC8"/>
      </a:accent5>
      <a:accent6>
        <a:srgbClr val="000002"/>
      </a:accent6>
      <a:hlink>
        <a:srgbClr val="0000FF"/>
      </a:hlink>
      <a:folHlink>
        <a:srgbClr val="FF00FF"/>
      </a:folHlink>
    </a:clrScheme>
    <a:fontScheme name="White">
      <a:majorFont>
        <a:latin typeface="Deltatre Neuzeit"/>
        <a:ea typeface="Deltatre Neuzeit"/>
        <a:cs typeface="Deltatre Neuzeit"/>
      </a:majorFont>
      <a:minorFont>
        <a:latin typeface="Deltatre Neuzeit"/>
        <a:ea typeface="Deltatre Neuzeit"/>
        <a:cs typeface="Deltatre Neuzei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744095"/>
            <a:satOff val="1061"/>
            <a:lumOff val="4117"/>
          </a:schemeClr>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all" spc="79" normalizeH="0" baseline="0">
            <a:ln>
              <a:noFill/>
            </a:ln>
            <a:solidFill>
              <a:srgbClr val="FFFFFF"/>
            </a:solidFill>
            <a:effectLst/>
            <a:uFillTx/>
            <a:latin typeface="Deltatre Neuzeit Black"/>
            <a:ea typeface="Deltatre Neuzeit Black"/>
            <a:cs typeface="Deltatre Neuzeit Black"/>
            <a:sym typeface="Deltatre Neuzeit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hueOff val="-613186"/>
              <a:satOff val="-90099"/>
              <a:lumOff val="-6039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622300" rtl="0" fontAlgn="auto" latinLnBrk="0" hangingPunct="0">
          <a:lnSpc>
            <a:spcPct val="140000"/>
          </a:lnSpc>
          <a:spcBef>
            <a:spcPts val="3000"/>
          </a:spcBef>
          <a:spcAft>
            <a:spcPts val="0"/>
          </a:spcAft>
          <a:buClrTx/>
          <a:buSzPct val="100000"/>
          <a:buFontTx/>
          <a:buChar char="•"/>
          <a:tabLst>
            <a:tab pos="381000" algn="l"/>
          </a:tabLst>
          <a:defRPr kumimoji="0" sz="2800" b="0" i="0" u="none" strike="noStrike" cap="none" spc="-112" normalizeH="0" baseline="0">
            <a:ln>
              <a:noFill/>
            </a:ln>
            <a:solidFill>
              <a:srgbClr val="333333"/>
            </a:solidFill>
            <a:effectLst/>
            <a:uFillTx/>
            <a:latin typeface="+mn-lt"/>
            <a:ea typeface="+mn-ea"/>
            <a:cs typeface="+mn-cs"/>
            <a:sym typeface="Deltatre Neuzei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TotalTime>
  <Words>480</Words>
  <Application>Microsoft Macintosh PowerPoint</Application>
  <PresentationFormat>Custom</PresentationFormat>
  <Paragraphs>176</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Deltatre Neuzeit</vt:lpstr>
      <vt:lpstr>Deltatre Neuzeit Black</vt:lpstr>
      <vt:lpstr>White</vt:lpstr>
      <vt:lpstr>Docker in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in action</dc:title>
  <cp:lastModifiedBy>Cristiano DeGiorgis</cp:lastModifiedBy>
  <cp:revision>4</cp:revision>
  <dcterms:modified xsi:type="dcterms:W3CDTF">2020-05-25T15:27:17Z</dcterms:modified>
</cp:coreProperties>
</file>